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88" r:id="rId2"/>
    <p:sldMasterId id="2147483700" r:id="rId3"/>
  </p:sldMasterIdLst>
  <p:notesMasterIdLst>
    <p:notesMasterId r:id="rId35"/>
  </p:notesMasterIdLst>
  <p:sldIdLst>
    <p:sldId id="266" r:id="rId4"/>
    <p:sldId id="256" r:id="rId5"/>
    <p:sldId id="312" r:id="rId6"/>
    <p:sldId id="258" r:id="rId7"/>
    <p:sldId id="260" r:id="rId8"/>
    <p:sldId id="281" r:id="rId9"/>
    <p:sldId id="282" r:id="rId10"/>
    <p:sldId id="332" r:id="rId11"/>
    <p:sldId id="261" r:id="rId12"/>
    <p:sldId id="288" r:id="rId13"/>
    <p:sldId id="259" r:id="rId14"/>
    <p:sldId id="330" r:id="rId15"/>
    <p:sldId id="333" r:id="rId16"/>
    <p:sldId id="302" r:id="rId17"/>
    <p:sldId id="323" r:id="rId18"/>
    <p:sldId id="334" r:id="rId19"/>
    <p:sldId id="284" r:id="rId20"/>
    <p:sldId id="335" r:id="rId21"/>
    <p:sldId id="336" r:id="rId22"/>
    <p:sldId id="285" r:id="rId23"/>
    <p:sldId id="315" r:id="rId24"/>
    <p:sldId id="337" r:id="rId25"/>
    <p:sldId id="286" r:id="rId26"/>
    <p:sldId id="269" r:id="rId27"/>
    <p:sldId id="287" r:id="rId28"/>
    <p:sldId id="338" r:id="rId29"/>
    <p:sldId id="257" r:id="rId30"/>
    <p:sldId id="339" r:id="rId31"/>
    <p:sldId id="340" r:id="rId32"/>
    <p:sldId id="341" r:id="rId33"/>
    <p:sldId id="267"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4" autoAdjust="0"/>
    <p:restoredTop sz="94658"/>
  </p:normalViewPr>
  <p:slideViewPr>
    <p:cSldViewPr snapToGrid="0">
      <p:cViewPr varScale="1">
        <p:scale>
          <a:sx n="66" d="100"/>
          <a:sy n="66" d="100"/>
        </p:scale>
        <p:origin x="1253" y="2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ableStyles" Target="tableStyles.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notesMaster" Target="notesMasters/notesMaster1.xml"/><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AF6EF6-CD3D-401D-85BB-0A757C96CA6B}" type="datetimeFigureOut">
              <a:rPr lang="en-US" smtClean="0"/>
              <a:t>6/25/2025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48CC89-6787-4871-B592-684089F95AA1}" type="slidenum">
              <a:rPr lang="en-US" smtClean="0"/>
              <a:t>‹#›</a:t>
            </a:fld>
            <a:endParaRPr lang="en-US"/>
          </a:p>
        </p:txBody>
      </p:sp>
    </p:spTree>
    <p:extLst>
      <p:ext uri="{BB962C8B-B14F-4D97-AF65-F5344CB8AC3E}">
        <p14:creationId xmlns:p14="http://schemas.microsoft.com/office/powerpoint/2010/main" val="19624117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48CC89-6787-4871-B592-684089F95AA1}" type="slidenum">
              <a:rPr lang="en-US" smtClean="0"/>
              <a:t>12</a:t>
            </a:fld>
            <a:endParaRPr lang="en-US"/>
          </a:p>
        </p:txBody>
      </p:sp>
    </p:spTree>
    <p:extLst>
      <p:ext uri="{BB962C8B-B14F-4D97-AF65-F5344CB8AC3E}">
        <p14:creationId xmlns:p14="http://schemas.microsoft.com/office/powerpoint/2010/main" val="11936211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04156-B269-7E74-6DEB-21466ABA0F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AE932E2-8581-661B-7022-011921F4B8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5922602-23FC-C852-A87D-93226C2CF99F}"/>
              </a:ext>
            </a:extLst>
          </p:cNvPr>
          <p:cNvSpPr>
            <a:spLocks noGrp="1"/>
          </p:cNvSpPr>
          <p:nvPr>
            <p:ph type="dt" sz="half" idx="10"/>
          </p:nvPr>
        </p:nvSpPr>
        <p:spPr/>
        <p:txBody>
          <a:bodyPr/>
          <a:lstStyle/>
          <a:p>
            <a:fld id="{B4EF2567-3FF3-487B-8A8E-704BCBABAFFE}" type="datetime1">
              <a:rPr lang="en-US" smtClean="0"/>
              <a:t>6/25/2025</a:t>
            </a:fld>
            <a:endParaRPr lang="en-US"/>
          </a:p>
        </p:txBody>
      </p:sp>
      <p:sp>
        <p:nvSpPr>
          <p:cNvPr id="5" name="Footer Placeholder 4">
            <a:extLst>
              <a:ext uri="{FF2B5EF4-FFF2-40B4-BE49-F238E27FC236}">
                <a16:creationId xmlns:a16="http://schemas.microsoft.com/office/drawing/2014/main" id="{097513D8-C656-CA7A-4F10-7AF743CFB4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0A830D-DAE4-5E7F-850B-81015A8AD1C2}"/>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449507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BE32F-F41B-EAF0-0ECF-767286305D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E48FFF-2859-6707-7E2D-63CBC3A69C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21784E-C31C-199A-C611-9FF1EF0B797F}"/>
              </a:ext>
            </a:extLst>
          </p:cNvPr>
          <p:cNvSpPr>
            <a:spLocks noGrp="1"/>
          </p:cNvSpPr>
          <p:nvPr>
            <p:ph type="dt" sz="half" idx="10"/>
          </p:nvPr>
        </p:nvSpPr>
        <p:spPr/>
        <p:txBody>
          <a:bodyPr/>
          <a:lstStyle/>
          <a:p>
            <a:fld id="{C9D67252-30EE-47BF-BD9C-B2CF2662BDF1}" type="datetime1">
              <a:rPr lang="en-US" smtClean="0"/>
              <a:t>6/25/2025</a:t>
            </a:fld>
            <a:endParaRPr lang="en-US"/>
          </a:p>
        </p:txBody>
      </p:sp>
      <p:sp>
        <p:nvSpPr>
          <p:cNvPr id="5" name="Footer Placeholder 4">
            <a:extLst>
              <a:ext uri="{FF2B5EF4-FFF2-40B4-BE49-F238E27FC236}">
                <a16:creationId xmlns:a16="http://schemas.microsoft.com/office/drawing/2014/main" id="{1DCA3906-EEB0-BF0B-E81A-B3E2C339F6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983AE0-C554-6D1C-EE77-13B40A8CEE81}"/>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727050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AF8F8-2AC0-0236-2E74-51C599456CF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4ED772-DE7A-7765-D1E5-570EBF12580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B89C9A4-947C-AA73-86EC-34707E04B907}"/>
              </a:ext>
            </a:extLst>
          </p:cNvPr>
          <p:cNvSpPr>
            <a:spLocks noGrp="1"/>
          </p:cNvSpPr>
          <p:nvPr>
            <p:ph type="dt" sz="half" idx="10"/>
          </p:nvPr>
        </p:nvSpPr>
        <p:spPr/>
        <p:txBody>
          <a:bodyPr/>
          <a:lstStyle/>
          <a:p>
            <a:fld id="{F3DC1A99-9F58-4672-856A-540D1BEAFBB1}" type="datetime1">
              <a:rPr lang="en-US" smtClean="0"/>
              <a:t>6/25/2025</a:t>
            </a:fld>
            <a:endParaRPr lang="en-US"/>
          </a:p>
        </p:txBody>
      </p:sp>
      <p:sp>
        <p:nvSpPr>
          <p:cNvPr id="5" name="Footer Placeholder 4">
            <a:extLst>
              <a:ext uri="{FF2B5EF4-FFF2-40B4-BE49-F238E27FC236}">
                <a16:creationId xmlns:a16="http://schemas.microsoft.com/office/drawing/2014/main" id="{DA8BA292-37F8-8F97-37EB-6AD0A9C7BD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3986D3-9C0B-D479-B31A-F92848EA22E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032123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7B41F-6EFC-79B7-4A99-A6A27A31A5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FD4063-EAC8-9975-18EC-1CA9FBA28D6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42BC6F-76DF-AA13-043B-A8D28D1182F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9EA7872-B8C5-58E1-07A8-B43CC36DF892}"/>
              </a:ext>
            </a:extLst>
          </p:cNvPr>
          <p:cNvSpPr>
            <a:spLocks noGrp="1"/>
          </p:cNvSpPr>
          <p:nvPr>
            <p:ph type="dt" sz="half" idx="10"/>
          </p:nvPr>
        </p:nvSpPr>
        <p:spPr/>
        <p:txBody>
          <a:bodyPr/>
          <a:lstStyle/>
          <a:p>
            <a:fld id="{ECAF6E56-2F66-4081-B4B0-4301801CBB90}" type="datetime1">
              <a:rPr lang="en-US" smtClean="0"/>
              <a:t>6/25/2025</a:t>
            </a:fld>
            <a:endParaRPr lang="en-US"/>
          </a:p>
        </p:txBody>
      </p:sp>
      <p:sp>
        <p:nvSpPr>
          <p:cNvPr id="6" name="Footer Placeholder 5">
            <a:extLst>
              <a:ext uri="{FF2B5EF4-FFF2-40B4-BE49-F238E27FC236}">
                <a16:creationId xmlns:a16="http://schemas.microsoft.com/office/drawing/2014/main" id="{3D0D4583-578D-6D64-E174-B2CC1A528A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27D4FD-3FB7-5276-36B9-04B6F3398E9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1247746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AAFAC-A15A-F411-4B37-929A490D1DA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E8E49AF-0629-3E80-7C55-3FA466C2D7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5AF751B-D464-D132-D893-D548492A931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CAEEE5-8A1B-44DE-1E7D-F2C6985F399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69ADE12-05FF-BBBC-F6B5-DAF40A4CC37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4609C57-33A7-8646-5710-35A6A09DFD76}"/>
              </a:ext>
            </a:extLst>
          </p:cNvPr>
          <p:cNvSpPr>
            <a:spLocks noGrp="1"/>
          </p:cNvSpPr>
          <p:nvPr>
            <p:ph type="dt" sz="half" idx="10"/>
          </p:nvPr>
        </p:nvSpPr>
        <p:spPr/>
        <p:txBody>
          <a:bodyPr/>
          <a:lstStyle/>
          <a:p>
            <a:fld id="{7AAC93B5-8673-4688-A660-B3013127C178}" type="datetime1">
              <a:rPr lang="en-US" smtClean="0"/>
              <a:t>6/25/2025</a:t>
            </a:fld>
            <a:endParaRPr lang="en-US"/>
          </a:p>
        </p:txBody>
      </p:sp>
      <p:sp>
        <p:nvSpPr>
          <p:cNvPr id="8" name="Footer Placeholder 7">
            <a:extLst>
              <a:ext uri="{FF2B5EF4-FFF2-40B4-BE49-F238E27FC236}">
                <a16:creationId xmlns:a16="http://schemas.microsoft.com/office/drawing/2014/main" id="{F4CAC931-A0ED-16CA-A0C5-F4753B647E1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88BB567-9297-0589-92A0-11F27C896F5F}"/>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444115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21486-2270-07EC-74D8-D21B4E08A0D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9B9B6C1-18BD-006B-9027-CA5CD364E27C}"/>
              </a:ext>
            </a:extLst>
          </p:cNvPr>
          <p:cNvSpPr>
            <a:spLocks noGrp="1"/>
          </p:cNvSpPr>
          <p:nvPr>
            <p:ph type="dt" sz="half" idx="10"/>
          </p:nvPr>
        </p:nvSpPr>
        <p:spPr/>
        <p:txBody>
          <a:bodyPr/>
          <a:lstStyle/>
          <a:p>
            <a:fld id="{CAC498A5-65BD-4697-849B-763F7F2E53EA}" type="datetime1">
              <a:rPr lang="en-US" smtClean="0"/>
              <a:t>6/25/2025</a:t>
            </a:fld>
            <a:endParaRPr lang="en-US"/>
          </a:p>
        </p:txBody>
      </p:sp>
      <p:sp>
        <p:nvSpPr>
          <p:cNvPr id="4" name="Footer Placeholder 3">
            <a:extLst>
              <a:ext uri="{FF2B5EF4-FFF2-40B4-BE49-F238E27FC236}">
                <a16:creationId xmlns:a16="http://schemas.microsoft.com/office/drawing/2014/main" id="{08C6F4DF-E727-23F3-9D65-7F8EA475C10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BA84D12-1C4F-C07B-4A06-43F3731D4ED7}"/>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10015206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AC2BA1-C589-62AF-4390-B47BCBB5C3A7}"/>
              </a:ext>
            </a:extLst>
          </p:cNvPr>
          <p:cNvSpPr>
            <a:spLocks noGrp="1"/>
          </p:cNvSpPr>
          <p:nvPr>
            <p:ph type="dt" sz="half" idx="10"/>
          </p:nvPr>
        </p:nvSpPr>
        <p:spPr/>
        <p:txBody>
          <a:bodyPr/>
          <a:lstStyle/>
          <a:p>
            <a:fld id="{CC357DDE-1BD4-4A39-8967-06868BF26F47}" type="datetime1">
              <a:rPr lang="en-US" smtClean="0"/>
              <a:t>6/25/2025</a:t>
            </a:fld>
            <a:endParaRPr lang="en-US"/>
          </a:p>
        </p:txBody>
      </p:sp>
      <p:sp>
        <p:nvSpPr>
          <p:cNvPr id="3" name="Footer Placeholder 2">
            <a:extLst>
              <a:ext uri="{FF2B5EF4-FFF2-40B4-BE49-F238E27FC236}">
                <a16:creationId xmlns:a16="http://schemas.microsoft.com/office/drawing/2014/main" id="{D2DC68D2-C7F6-9D68-E926-371FCEF5C14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1049766-1961-2B99-7C63-2E83C46FBEC2}"/>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31654142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BCDB8-F211-A14C-0CE4-29AEABD627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1397A31-C6F3-44FC-C2E7-822092E601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F514AFD-9AEB-C8BA-85C5-035AEB6DC0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C70F98-E8BA-B898-C5B1-B451FFF87B85}"/>
              </a:ext>
            </a:extLst>
          </p:cNvPr>
          <p:cNvSpPr>
            <a:spLocks noGrp="1"/>
          </p:cNvSpPr>
          <p:nvPr>
            <p:ph type="dt" sz="half" idx="10"/>
          </p:nvPr>
        </p:nvSpPr>
        <p:spPr/>
        <p:txBody>
          <a:bodyPr/>
          <a:lstStyle/>
          <a:p>
            <a:fld id="{7D6C4371-F11F-4728-8ACE-8DA854EAAB3D}" type="datetime1">
              <a:rPr lang="en-US" smtClean="0"/>
              <a:t>6/25/2025</a:t>
            </a:fld>
            <a:endParaRPr lang="en-US"/>
          </a:p>
        </p:txBody>
      </p:sp>
      <p:sp>
        <p:nvSpPr>
          <p:cNvPr id="6" name="Footer Placeholder 5">
            <a:extLst>
              <a:ext uri="{FF2B5EF4-FFF2-40B4-BE49-F238E27FC236}">
                <a16:creationId xmlns:a16="http://schemas.microsoft.com/office/drawing/2014/main" id="{5FCD32B2-D698-C8C9-0BC6-BC27A9C743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FB5C56-A2B9-BB8B-206E-14EF0E9DF16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7508555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BEE67-CB13-2148-5457-CA6323A8B0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F712ED-217A-86C4-A671-CAAA999921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4BC32C-E20F-517C-B5C1-76E60B4498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1FC513-89AD-FCD8-972D-D4B4B11A5288}"/>
              </a:ext>
            </a:extLst>
          </p:cNvPr>
          <p:cNvSpPr>
            <a:spLocks noGrp="1"/>
          </p:cNvSpPr>
          <p:nvPr>
            <p:ph type="dt" sz="half" idx="10"/>
          </p:nvPr>
        </p:nvSpPr>
        <p:spPr/>
        <p:txBody>
          <a:bodyPr/>
          <a:lstStyle/>
          <a:p>
            <a:fld id="{74CAC89F-430E-4106-AECD-451914FB3C86}" type="datetime1">
              <a:rPr lang="en-US" smtClean="0"/>
              <a:t>6/25/2025</a:t>
            </a:fld>
            <a:endParaRPr lang="en-US"/>
          </a:p>
        </p:txBody>
      </p:sp>
      <p:sp>
        <p:nvSpPr>
          <p:cNvPr id="6" name="Footer Placeholder 5">
            <a:extLst>
              <a:ext uri="{FF2B5EF4-FFF2-40B4-BE49-F238E27FC236}">
                <a16:creationId xmlns:a16="http://schemas.microsoft.com/office/drawing/2014/main" id="{F5DE1F59-4853-D8BB-0206-EC1E9B9EF8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E40015-746F-E0C0-293E-4340734C5333}"/>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8037677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C6CB0-9F19-F944-1533-121F4227B83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337058F-E412-B9E1-F4EF-93085A32D2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0CA674-FB9F-9E0B-8686-8F050D548D5F}"/>
              </a:ext>
            </a:extLst>
          </p:cNvPr>
          <p:cNvSpPr>
            <a:spLocks noGrp="1"/>
          </p:cNvSpPr>
          <p:nvPr>
            <p:ph type="dt" sz="half" idx="10"/>
          </p:nvPr>
        </p:nvSpPr>
        <p:spPr/>
        <p:txBody>
          <a:bodyPr/>
          <a:lstStyle/>
          <a:p>
            <a:fld id="{B76E21CE-84AC-4089-A16B-211FA8748D36}" type="datetime1">
              <a:rPr lang="en-US" smtClean="0"/>
              <a:t>6/25/2025</a:t>
            </a:fld>
            <a:endParaRPr lang="en-US"/>
          </a:p>
        </p:txBody>
      </p:sp>
      <p:sp>
        <p:nvSpPr>
          <p:cNvPr id="5" name="Footer Placeholder 4">
            <a:extLst>
              <a:ext uri="{FF2B5EF4-FFF2-40B4-BE49-F238E27FC236}">
                <a16:creationId xmlns:a16="http://schemas.microsoft.com/office/drawing/2014/main" id="{FC789B9B-41B6-477E-506D-03825E829D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20849F-0555-F0CD-BFDD-3BCE22A4C550}"/>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7277953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25358F-7124-0D55-1B32-B5664B4296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827F1AD-8AAE-4398-AC8B-FDF83D10B74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1BA0E3-ABFC-BC26-1AEA-4F716367849B}"/>
              </a:ext>
            </a:extLst>
          </p:cNvPr>
          <p:cNvSpPr>
            <a:spLocks noGrp="1"/>
          </p:cNvSpPr>
          <p:nvPr>
            <p:ph type="dt" sz="half" idx="10"/>
          </p:nvPr>
        </p:nvSpPr>
        <p:spPr/>
        <p:txBody>
          <a:bodyPr/>
          <a:lstStyle/>
          <a:p>
            <a:fld id="{495EADB9-54A5-4ADA-9337-C55C27236FE1}" type="datetime1">
              <a:rPr lang="en-US" smtClean="0"/>
              <a:t>6/25/2025</a:t>
            </a:fld>
            <a:endParaRPr lang="en-US"/>
          </a:p>
        </p:txBody>
      </p:sp>
      <p:sp>
        <p:nvSpPr>
          <p:cNvPr id="5" name="Footer Placeholder 4">
            <a:extLst>
              <a:ext uri="{FF2B5EF4-FFF2-40B4-BE49-F238E27FC236}">
                <a16:creationId xmlns:a16="http://schemas.microsoft.com/office/drawing/2014/main" id="{AE0F0D7F-EB5F-8DE7-6370-0726FCFEC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FEB02B-FD2C-B3AC-72FA-B2355DC7E260}"/>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9606475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04156-B269-7E74-6DEB-21466ABA0F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AE932E2-8581-661B-7022-011921F4B8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5922602-23FC-C852-A87D-93226C2CF99F}"/>
              </a:ext>
            </a:extLst>
          </p:cNvPr>
          <p:cNvSpPr>
            <a:spLocks noGrp="1"/>
          </p:cNvSpPr>
          <p:nvPr>
            <p:ph type="dt" sz="half" idx="10"/>
          </p:nvPr>
        </p:nvSpPr>
        <p:spPr/>
        <p:txBody>
          <a:bodyPr/>
          <a:lstStyle/>
          <a:p>
            <a:fld id="{6343E76F-95AE-B942-B5FB-27D94988418A}" type="datetimeFigureOut">
              <a:rPr lang="en-US" smtClean="0"/>
              <a:t>6/25/2025</a:t>
            </a:fld>
            <a:endParaRPr lang="en-US"/>
          </a:p>
        </p:txBody>
      </p:sp>
      <p:sp>
        <p:nvSpPr>
          <p:cNvPr id="5" name="Footer Placeholder 4">
            <a:extLst>
              <a:ext uri="{FF2B5EF4-FFF2-40B4-BE49-F238E27FC236}">
                <a16:creationId xmlns:a16="http://schemas.microsoft.com/office/drawing/2014/main" id="{097513D8-C656-CA7A-4F10-7AF743CFB4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0A830D-DAE4-5E7F-850B-81015A8AD1C2}"/>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4955110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BE32F-F41B-EAF0-0ECF-767286305D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E48FFF-2859-6707-7E2D-63CBC3A69C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21784E-C31C-199A-C611-9FF1EF0B797F}"/>
              </a:ext>
            </a:extLst>
          </p:cNvPr>
          <p:cNvSpPr>
            <a:spLocks noGrp="1"/>
          </p:cNvSpPr>
          <p:nvPr>
            <p:ph type="dt" sz="half" idx="10"/>
          </p:nvPr>
        </p:nvSpPr>
        <p:spPr/>
        <p:txBody>
          <a:bodyPr/>
          <a:lstStyle/>
          <a:p>
            <a:fld id="{6343E76F-95AE-B942-B5FB-27D94988418A}" type="datetimeFigureOut">
              <a:rPr lang="en-US" smtClean="0"/>
              <a:t>6/25/2025</a:t>
            </a:fld>
            <a:endParaRPr lang="en-US"/>
          </a:p>
        </p:txBody>
      </p:sp>
      <p:sp>
        <p:nvSpPr>
          <p:cNvPr id="5" name="Footer Placeholder 4">
            <a:extLst>
              <a:ext uri="{FF2B5EF4-FFF2-40B4-BE49-F238E27FC236}">
                <a16:creationId xmlns:a16="http://schemas.microsoft.com/office/drawing/2014/main" id="{1DCA3906-EEB0-BF0B-E81A-B3E2C339F6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983AE0-C554-6D1C-EE77-13B40A8CEE81}"/>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12756400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AF8F8-2AC0-0236-2E74-51C599456CF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4ED772-DE7A-7765-D1E5-570EBF12580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B89C9A4-947C-AA73-86EC-34707E04B907}"/>
              </a:ext>
            </a:extLst>
          </p:cNvPr>
          <p:cNvSpPr>
            <a:spLocks noGrp="1"/>
          </p:cNvSpPr>
          <p:nvPr>
            <p:ph type="dt" sz="half" idx="10"/>
          </p:nvPr>
        </p:nvSpPr>
        <p:spPr/>
        <p:txBody>
          <a:bodyPr/>
          <a:lstStyle/>
          <a:p>
            <a:fld id="{6343E76F-95AE-B942-B5FB-27D94988418A}" type="datetimeFigureOut">
              <a:rPr lang="en-US" smtClean="0"/>
              <a:t>6/25/2025</a:t>
            </a:fld>
            <a:endParaRPr lang="en-US"/>
          </a:p>
        </p:txBody>
      </p:sp>
      <p:sp>
        <p:nvSpPr>
          <p:cNvPr id="5" name="Footer Placeholder 4">
            <a:extLst>
              <a:ext uri="{FF2B5EF4-FFF2-40B4-BE49-F238E27FC236}">
                <a16:creationId xmlns:a16="http://schemas.microsoft.com/office/drawing/2014/main" id="{DA8BA292-37F8-8F97-37EB-6AD0A9C7BD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3986D3-9C0B-D479-B31A-F92848EA22E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7659582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7B41F-6EFC-79B7-4A99-A6A27A31A5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FD4063-EAC8-9975-18EC-1CA9FBA28D6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42BC6F-76DF-AA13-043B-A8D28D1182F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9EA7872-B8C5-58E1-07A8-B43CC36DF892}"/>
              </a:ext>
            </a:extLst>
          </p:cNvPr>
          <p:cNvSpPr>
            <a:spLocks noGrp="1"/>
          </p:cNvSpPr>
          <p:nvPr>
            <p:ph type="dt" sz="half" idx="10"/>
          </p:nvPr>
        </p:nvSpPr>
        <p:spPr/>
        <p:txBody>
          <a:bodyPr/>
          <a:lstStyle/>
          <a:p>
            <a:fld id="{6343E76F-95AE-B942-B5FB-27D94988418A}" type="datetimeFigureOut">
              <a:rPr lang="en-US" smtClean="0"/>
              <a:t>6/25/2025</a:t>
            </a:fld>
            <a:endParaRPr lang="en-US"/>
          </a:p>
        </p:txBody>
      </p:sp>
      <p:sp>
        <p:nvSpPr>
          <p:cNvPr id="6" name="Footer Placeholder 5">
            <a:extLst>
              <a:ext uri="{FF2B5EF4-FFF2-40B4-BE49-F238E27FC236}">
                <a16:creationId xmlns:a16="http://schemas.microsoft.com/office/drawing/2014/main" id="{3D0D4583-578D-6D64-E174-B2CC1A528A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27D4FD-3FB7-5276-36B9-04B6F3398E9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2309796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AAFAC-A15A-F411-4B37-929A490D1DA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E8E49AF-0629-3E80-7C55-3FA466C2D7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5AF751B-D464-D132-D893-D548492A931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CAEEE5-8A1B-44DE-1E7D-F2C6985F399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69ADE12-05FF-BBBC-F6B5-DAF40A4CC37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4609C57-33A7-8646-5710-35A6A09DFD76}"/>
              </a:ext>
            </a:extLst>
          </p:cNvPr>
          <p:cNvSpPr>
            <a:spLocks noGrp="1"/>
          </p:cNvSpPr>
          <p:nvPr>
            <p:ph type="dt" sz="half" idx="10"/>
          </p:nvPr>
        </p:nvSpPr>
        <p:spPr/>
        <p:txBody>
          <a:bodyPr/>
          <a:lstStyle/>
          <a:p>
            <a:fld id="{6343E76F-95AE-B942-B5FB-27D94988418A}" type="datetimeFigureOut">
              <a:rPr lang="en-US" smtClean="0"/>
              <a:t>6/25/2025</a:t>
            </a:fld>
            <a:endParaRPr lang="en-US"/>
          </a:p>
        </p:txBody>
      </p:sp>
      <p:sp>
        <p:nvSpPr>
          <p:cNvPr id="8" name="Footer Placeholder 7">
            <a:extLst>
              <a:ext uri="{FF2B5EF4-FFF2-40B4-BE49-F238E27FC236}">
                <a16:creationId xmlns:a16="http://schemas.microsoft.com/office/drawing/2014/main" id="{F4CAC931-A0ED-16CA-A0C5-F4753B647E1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88BB567-9297-0589-92A0-11F27C896F5F}"/>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5890450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21486-2270-07EC-74D8-D21B4E08A0D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9B9B6C1-18BD-006B-9027-CA5CD364E27C}"/>
              </a:ext>
            </a:extLst>
          </p:cNvPr>
          <p:cNvSpPr>
            <a:spLocks noGrp="1"/>
          </p:cNvSpPr>
          <p:nvPr>
            <p:ph type="dt" sz="half" idx="10"/>
          </p:nvPr>
        </p:nvSpPr>
        <p:spPr/>
        <p:txBody>
          <a:bodyPr/>
          <a:lstStyle/>
          <a:p>
            <a:fld id="{6343E76F-95AE-B942-B5FB-27D94988418A}" type="datetimeFigureOut">
              <a:rPr lang="en-US" smtClean="0"/>
              <a:t>6/25/2025</a:t>
            </a:fld>
            <a:endParaRPr lang="en-US"/>
          </a:p>
        </p:txBody>
      </p:sp>
      <p:sp>
        <p:nvSpPr>
          <p:cNvPr id="4" name="Footer Placeholder 3">
            <a:extLst>
              <a:ext uri="{FF2B5EF4-FFF2-40B4-BE49-F238E27FC236}">
                <a16:creationId xmlns:a16="http://schemas.microsoft.com/office/drawing/2014/main" id="{08C6F4DF-E727-23F3-9D65-7F8EA475C10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BA84D12-1C4F-C07B-4A06-43F3731D4ED7}"/>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6216025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AC2BA1-C589-62AF-4390-B47BCBB5C3A7}"/>
              </a:ext>
            </a:extLst>
          </p:cNvPr>
          <p:cNvSpPr>
            <a:spLocks noGrp="1"/>
          </p:cNvSpPr>
          <p:nvPr>
            <p:ph type="dt" sz="half" idx="10"/>
          </p:nvPr>
        </p:nvSpPr>
        <p:spPr/>
        <p:txBody>
          <a:bodyPr/>
          <a:lstStyle/>
          <a:p>
            <a:fld id="{6343E76F-95AE-B942-B5FB-27D94988418A}" type="datetimeFigureOut">
              <a:rPr lang="en-US" smtClean="0"/>
              <a:t>6/25/2025</a:t>
            </a:fld>
            <a:endParaRPr lang="en-US"/>
          </a:p>
        </p:txBody>
      </p:sp>
      <p:sp>
        <p:nvSpPr>
          <p:cNvPr id="3" name="Footer Placeholder 2">
            <a:extLst>
              <a:ext uri="{FF2B5EF4-FFF2-40B4-BE49-F238E27FC236}">
                <a16:creationId xmlns:a16="http://schemas.microsoft.com/office/drawing/2014/main" id="{D2DC68D2-C7F6-9D68-E926-371FCEF5C14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1049766-1961-2B99-7C63-2E83C46FBEC2}"/>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8251447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BCDB8-F211-A14C-0CE4-29AEABD627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1397A31-C6F3-44FC-C2E7-822092E601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F514AFD-9AEB-C8BA-85C5-035AEB6DC0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C70F98-E8BA-B898-C5B1-B451FFF87B85}"/>
              </a:ext>
            </a:extLst>
          </p:cNvPr>
          <p:cNvSpPr>
            <a:spLocks noGrp="1"/>
          </p:cNvSpPr>
          <p:nvPr>
            <p:ph type="dt" sz="half" idx="10"/>
          </p:nvPr>
        </p:nvSpPr>
        <p:spPr/>
        <p:txBody>
          <a:bodyPr/>
          <a:lstStyle/>
          <a:p>
            <a:fld id="{6343E76F-95AE-B942-B5FB-27D94988418A}" type="datetimeFigureOut">
              <a:rPr lang="en-US" smtClean="0"/>
              <a:t>6/25/2025</a:t>
            </a:fld>
            <a:endParaRPr lang="en-US"/>
          </a:p>
        </p:txBody>
      </p:sp>
      <p:sp>
        <p:nvSpPr>
          <p:cNvPr id="6" name="Footer Placeholder 5">
            <a:extLst>
              <a:ext uri="{FF2B5EF4-FFF2-40B4-BE49-F238E27FC236}">
                <a16:creationId xmlns:a16="http://schemas.microsoft.com/office/drawing/2014/main" id="{5FCD32B2-D698-C8C9-0BC6-BC27A9C743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FB5C56-A2B9-BB8B-206E-14EF0E9DF16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7462562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BEE67-CB13-2148-5457-CA6323A8B0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F712ED-217A-86C4-A671-CAAA999921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4BC32C-E20F-517C-B5C1-76E60B4498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1FC513-89AD-FCD8-972D-D4B4B11A5288}"/>
              </a:ext>
            </a:extLst>
          </p:cNvPr>
          <p:cNvSpPr>
            <a:spLocks noGrp="1"/>
          </p:cNvSpPr>
          <p:nvPr>
            <p:ph type="dt" sz="half" idx="10"/>
          </p:nvPr>
        </p:nvSpPr>
        <p:spPr/>
        <p:txBody>
          <a:bodyPr/>
          <a:lstStyle/>
          <a:p>
            <a:fld id="{6343E76F-95AE-B942-B5FB-27D94988418A}" type="datetimeFigureOut">
              <a:rPr lang="en-US" smtClean="0"/>
              <a:t>6/25/2025</a:t>
            </a:fld>
            <a:endParaRPr lang="en-US"/>
          </a:p>
        </p:txBody>
      </p:sp>
      <p:sp>
        <p:nvSpPr>
          <p:cNvPr id="6" name="Footer Placeholder 5">
            <a:extLst>
              <a:ext uri="{FF2B5EF4-FFF2-40B4-BE49-F238E27FC236}">
                <a16:creationId xmlns:a16="http://schemas.microsoft.com/office/drawing/2014/main" id="{F5DE1F59-4853-D8BB-0206-EC1E9B9EF8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E40015-746F-E0C0-293E-4340734C5333}"/>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3812514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C6CB0-9F19-F944-1533-121F4227B83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337058F-E412-B9E1-F4EF-93085A32D2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0CA674-FB9F-9E0B-8686-8F050D548D5F}"/>
              </a:ext>
            </a:extLst>
          </p:cNvPr>
          <p:cNvSpPr>
            <a:spLocks noGrp="1"/>
          </p:cNvSpPr>
          <p:nvPr>
            <p:ph type="dt" sz="half" idx="10"/>
          </p:nvPr>
        </p:nvSpPr>
        <p:spPr/>
        <p:txBody>
          <a:bodyPr/>
          <a:lstStyle/>
          <a:p>
            <a:fld id="{6343E76F-95AE-B942-B5FB-27D94988418A}" type="datetimeFigureOut">
              <a:rPr lang="en-US" smtClean="0"/>
              <a:t>6/25/2025</a:t>
            </a:fld>
            <a:endParaRPr lang="en-US"/>
          </a:p>
        </p:txBody>
      </p:sp>
      <p:sp>
        <p:nvSpPr>
          <p:cNvPr id="5" name="Footer Placeholder 4">
            <a:extLst>
              <a:ext uri="{FF2B5EF4-FFF2-40B4-BE49-F238E27FC236}">
                <a16:creationId xmlns:a16="http://schemas.microsoft.com/office/drawing/2014/main" id="{FC789B9B-41B6-477E-506D-03825E829D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20849F-0555-F0CD-BFDD-3BCE22A4C550}"/>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10367652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25358F-7124-0D55-1B32-B5664B4296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827F1AD-8AAE-4398-AC8B-FDF83D10B74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1BA0E3-ABFC-BC26-1AEA-4F716367849B}"/>
              </a:ext>
            </a:extLst>
          </p:cNvPr>
          <p:cNvSpPr>
            <a:spLocks noGrp="1"/>
          </p:cNvSpPr>
          <p:nvPr>
            <p:ph type="dt" sz="half" idx="10"/>
          </p:nvPr>
        </p:nvSpPr>
        <p:spPr/>
        <p:txBody>
          <a:bodyPr/>
          <a:lstStyle/>
          <a:p>
            <a:fld id="{6343E76F-95AE-B942-B5FB-27D94988418A}" type="datetimeFigureOut">
              <a:rPr lang="en-US" smtClean="0"/>
              <a:t>6/25/2025</a:t>
            </a:fld>
            <a:endParaRPr lang="en-US"/>
          </a:p>
        </p:txBody>
      </p:sp>
      <p:sp>
        <p:nvSpPr>
          <p:cNvPr id="5" name="Footer Placeholder 4">
            <a:extLst>
              <a:ext uri="{FF2B5EF4-FFF2-40B4-BE49-F238E27FC236}">
                <a16:creationId xmlns:a16="http://schemas.microsoft.com/office/drawing/2014/main" id="{AE0F0D7F-EB5F-8DE7-6370-0726FCFEC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FEB02B-FD2C-B3AC-72FA-B2355DC7E260}"/>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990169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3" name="Line"/>
          <p:cNvSpPr/>
          <p:nvPr/>
        </p:nvSpPr>
        <p:spPr>
          <a:xfrm>
            <a:off x="476250" y="3644900"/>
            <a:ext cx="11239500" cy="0"/>
          </a:xfrm>
          <a:prstGeom prst="line">
            <a:avLst/>
          </a:prstGeom>
          <a:ln w="12700">
            <a:solidFill>
              <a:srgbClr val="444444">
                <a:alpha val="30000"/>
              </a:srgbClr>
            </a:solidFill>
            <a:miter lim="400000"/>
          </a:ln>
        </p:spPr>
        <p:txBody>
          <a:bodyPr lIns="25400" tIns="25400" rIns="25400" bIns="25400" anchor="ctr"/>
          <a:lstStyle/>
          <a:p>
            <a:pPr algn="l" defTabSz="228600">
              <a:defRPr sz="1200">
                <a:solidFill>
                  <a:srgbClr val="000000"/>
                </a:solidFill>
                <a:latin typeface="Helvetica"/>
                <a:ea typeface="Helvetica"/>
                <a:cs typeface="Helvetica"/>
                <a:sym typeface="Helvetica"/>
              </a:defRPr>
            </a:pPr>
            <a:endParaRPr sz="600"/>
          </a:p>
        </p:txBody>
      </p:sp>
      <p:sp>
        <p:nvSpPr>
          <p:cNvPr id="14" name="Title Text"/>
          <p:cNvSpPr txBox="1">
            <a:spLocks noGrp="1"/>
          </p:cNvSpPr>
          <p:nvPr>
            <p:ph type="title"/>
          </p:nvPr>
        </p:nvSpPr>
        <p:spPr>
          <a:xfrm>
            <a:off x="476250" y="2114550"/>
            <a:ext cx="11239500" cy="1428750"/>
          </a:xfrm>
          <a:prstGeom prst="rect">
            <a:avLst/>
          </a:prstGeom>
        </p:spPr>
        <p:txBody>
          <a:bodyPr anchor="b"/>
          <a:lstStyle/>
          <a:p>
            <a:r>
              <a:t>Title Text</a:t>
            </a:r>
          </a:p>
        </p:txBody>
      </p:sp>
      <p:sp>
        <p:nvSpPr>
          <p:cNvPr id="15" name="Body Level One…"/>
          <p:cNvSpPr txBox="1">
            <a:spLocks noGrp="1"/>
          </p:cNvSpPr>
          <p:nvPr>
            <p:ph type="body" sz="quarter" idx="1"/>
          </p:nvPr>
        </p:nvSpPr>
        <p:spPr>
          <a:xfrm>
            <a:off x="476250" y="3911600"/>
            <a:ext cx="11239500" cy="577850"/>
          </a:xfrm>
          <a:prstGeom prst="rect">
            <a:avLst/>
          </a:prstGeom>
        </p:spPr>
        <p:txBody>
          <a:bodyPr anchor="t"/>
          <a:lstStyle>
            <a:lvl1pPr marL="0" indent="0">
              <a:lnSpc>
                <a:spcPct val="120000"/>
              </a:lnSpc>
              <a:spcBef>
                <a:spcPts val="0"/>
              </a:spcBef>
              <a:buSzTx/>
              <a:buNone/>
              <a:defRPr sz="1600"/>
            </a:lvl1pPr>
            <a:lvl2pPr marL="0" indent="0">
              <a:lnSpc>
                <a:spcPct val="120000"/>
              </a:lnSpc>
              <a:spcBef>
                <a:spcPts val="0"/>
              </a:spcBef>
              <a:buSzTx/>
              <a:buNone/>
              <a:defRPr sz="1600"/>
            </a:lvl2pPr>
            <a:lvl3pPr marL="0" indent="0">
              <a:lnSpc>
                <a:spcPct val="120000"/>
              </a:lnSpc>
              <a:spcBef>
                <a:spcPts val="0"/>
              </a:spcBef>
              <a:buSzTx/>
              <a:buNone/>
              <a:defRPr sz="1600"/>
            </a:lvl3pPr>
            <a:lvl4pPr marL="0" indent="0">
              <a:lnSpc>
                <a:spcPct val="120000"/>
              </a:lnSpc>
              <a:spcBef>
                <a:spcPts val="0"/>
              </a:spcBef>
              <a:buSzTx/>
              <a:buNone/>
              <a:defRPr sz="1600"/>
            </a:lvl4pPr>
            <a:lvl5pPr marL="0" indent="0">
              <a:lnSpc>
                <a:spcPct val="120000"/>
              </a:lnSpc>
              <a:spcBef>
                <a:spcPts val="0"/>
              </a:spcBef>
              <a:buSzTx/>
              <a:buNone/>
              <a:defRPr sz="1600"/>
            </a:lvl5pPr>
          </a:lstStyle>
          <a:p>
            <a:r>
              <a:t>Body Level One</a:t>
            </a:r>
          </a:p>
          <a:p>
            <a:pPr lvl="1"/>
            <a:r>
              <a:t>Body Level Two</a:t>
            </a:r>
          </a:p>
          <a:p>
            <a:pPr lvl="2"/>
            <a:r>
              <a:t>Body Level Three</a:t>
            </a:r>
          </a:p>
          <a:p>
            <a:pPr lvl="3"/>
            <a:r>
              <a:t>Body Level Four</a:t>
            </a:r>
          </a:p>
          <a:p>
            <a:pPr lvl="4"/>
            <a:r>
              <a:t>Body Level Five</a:t>
            </a:r>
          </a:p>
        </p:txBody>
      </p:sp>
      <p:sp>
        <p:nvSpPr>
          <p:cNvPr id="16" name="Slide Number"/>
          <p:cNvSpPr txBox="1">
            <a:spLocks noGrp="1"/>
          </p:cNvSpPr>
          <p:nvPr>
            <p:ph type="sldNum" sz="quarter" idx="2"/>
          </p:nvPr>
        </p:nvSpPr>
        <p:spPr>
          <a:xfrm>
            <a:off x="11449050" y="6159500"/>
            <a:ext cx="285335" cy="287258"/>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276407713"/>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3" name="Rock formations in the turquoise waters of Algarve, Portugal"/>
          <p:cNvSpPr>
            <a:spLocks noGrp="1"/>
          </p:cNvSpPr>
          <p:nvPr>
            <p:ph type="pic" idx="21"/>
          </p:nvPr>
        </p:nvSpPr>
        <p:spPr>
          <a:xfrm>
            <a:off x="463550" y="-882650"/>
            <a:ext cx="11264900" cy="7509933"/>
          </a:xfrm>
          <a:prstGeom prst="rect">
            <a:avLst/>
          </a:prstGeom>
          <a:ln w="9525">
            <a:round/>
          </a:ln>
        </p:spPr>
        <p:txBody>
          <a:bodyPr lIns="91439" tIns="45719" rIns="91439" bIns="45719" anchor="t">
            <a:noAutofit/>
          </a:bodyPr>
          <a:lstStyle/>
          <a:p>
            <a:endParaRPr/>
          </a:p>
        </p:txBody>
      </p:sp>
      <p:sp>
        <p:nvSpPr>
          <p:cNvPr id="24" name="Title Text"/>
          <p:cNvSpPr txBox="1">
            <a:spLocks noGrp="1"/>
          </p:cNvSpPr>
          <p:nvPr>
            <p:ph type="title"/>
          </p:nvPr>
        </p:nvSpPr>
        <p:spPr>
          <a:xfrm>
            <a:off x="476250" y="4991100"/>
            <a:ext cx="11239500" cy="787400"/>
          </a:xfrm>
          <a:prstGeom prst="rect">
            <a:avLst/>
          </a:prstGeom>
        </p:spPr>
        <p:txBody>
          <a:bodyPr anchor="b"/>
          <a:lstStyle/>
          <a:p>
            <a:r>
              <a:t>Title Text</a:t>
            </a:r>
          </a:p>
        </p:txBody>
      </p:sp>
      <p:sp>
        <p:nvSpPr>
          <p:cNvPr id="25" name="Body Level One…"/>
          <p:cNvSpPr txBox="1">
            <a:spLocks noGrp="1"/>
          </p:cNvSpPr>
          <p:nvPr>
            <p:ph type="body" sz="quarter" idx="1"/>
          </p:nvPr>
        </p:nvSpPr>
        <p:spPr>
          <a:xfrm>
            <a:off x="476250" y="5810250"/>
            <a:ext cx="11239500" cy="590550"/>
          </a:xfrm>
          <a:prstGeom prst="rect">
            <a:avLst/>
          </a:prstGeom>
        </p:spPr>
        <p:txBody>
          <a:bodyPr anchor="t"/>
          <a:lstStyle>
            <a:lvl1pPr marL="0" indent="0">
              <a:lnSpc>
                <a:spcPct val="120000"/>
              </a:lnSpc>
              <a:spcBef>
                <a:spcPts val="0"/>
              </a:spcBef>
              <a:buSzTx/>
              <a:buNone/>
              <a:defRPr sz="1600"/>
            </a:lvl1pPr>
            <a:lvl2pPr marL="0" indent="0">
              <a:lnSpc>
                <a:spcPct val="120000"/>
              </a:lnSpc>
              <a:spcBef>
                <a:spcPts val="0"/>
              </a:spcBef>
              <a:buSzTx/>
              <a:buNone/>
              <a:defRPr sz="1600"/>
            </a:lvl2pPr>
            <a:lvl3pPr marL="0" indent="0">
              <a:lnSpc>
                <a:spcPct val="120000"/>
              </a:lnSpc>
              <a:spcBef>
                <a:spcPts val="0"/>
              </a:spcBef>
              <a:buSzTx/>
              <a:buNone/>
              <a:defRPr sz="1600"/>
            </a:lvl3pPr>
            <a:lvl4pPr marL="0" indent="0">
              <a:lnSpc>
                <a:spcPct val="120000"/>
              </a:lnSpc>
              <a:spcBef>
                <a:spcPts val="0"/>
              </a:spcBef>
              <a:buSzTx/>
              <a:buNone/>
              <a:defRPr sz="1600"/>
            </a:lvl4pPr>
            <a:lvl5pPr marL="0" indent="0">
              <a:lnSpc>
                <a:spcPct val="120000"/>
              </a:lnSpc>
              <a:spcBef>
                <a:spcPts val="0"/>
              </a:spcBef>
              <a:buSzTx/>
              <a:buNone/>
              <a:defRPr sz="1600"/>
            </a:lvl5pPr>
          </a:lstStyle>
          <a:p>
            <a:r>
              <a:t>Body Level One</a:t>
            </a:r>
          </a:p>
          <a:p>
            <a:pPr lvl="1"/>
            <a:r>
              <a:t>Body Level Two</a:t>
            </a:r>
          </a:p>
          <a:p>
            <a:pPr lvl="2"/>
            <a:r>
              <a:t>Body Level Three</a:t>
            </a:r>
          </a:p>
          <a:p>
            <a:pPr lvl="3"/>
            <a:r>
              <a:t>Body Level Four</a:t>
            </a:r>
          </a:p>
          <a:p>
            <a:pPr lvl="4"/>
            <a:r>
              <a:t>Body Level Five</a:t>
            </a:r>
          </a:p>
        </p:txBody>
      </p:sp>
      <p:sp>
        <p:nvSpPr>
          <p:cNvPr id="2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007387791"/>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3" name="Title Text"/>
          <p:cNvSpPr txBox="1">
            <a:spLocks noGrp="1"/>
          </p:cNvSpPr>
          <p:nvPr>
            <p:ph type="title"/>
          </p:nvPr>
        </p:nvSpPr>
        <p:spPr>
          <a:xfrm>
            <a:off x="476250" y="2717800"/>
            <a:ext cx="11239500" cy="1428750"/>
          </a:xfrm>
          <a:prstGeom prst="rect">
            <a:avLst/>
          </a:prstGeom>
        </p:spPr>
        <p:txBody>
          <a:bodyPr/>
          <a:lstStyle/>
          <a:p>
            <a:r>
              <a:t>Title Text</a:t>
            </a:r>
          </a:p>
        </p:txBody>
      </p:sp>
      <p:sp>
        <p:nvSpPr>
          <p:cNvPr id="3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867601824"/>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41" name="Lighthouse in Portugal with coastal rock formations in the foreground overlooking the ocean at sunset "/>
          <p:cNvSpPr>
            <a:spLocks noGrp="1"/>
          </p:cNvSpPr>
          <p:nvPr>
            <p:ph type="pic" idx="21"/>
          </p:nvPr>
        </p:nvSpPr>
        <p:spPr>
          <a:xfrm>
            <a:off x="6311900" y="-673100"/>
            <a:ext cx="5464234" cy="8159750"/>
          </a:xfrm>
          <a:prstGeom prst="rect">
            <a:avLst/>
          </a:prstGeom>
          <a:ln w="9525">
            <a:round/>
          </a:ln>
        </p:spPr>
        <p:txBody>
          <a:bodyPr lIns="91439" tIns="45719" rIns="91439" bIns="45719" anchor="t">
            <a:noAutofit/>
          </a:bodyPr>
          <a:lstStyle/>
          <a:p>
            <a:endParaRPr/>
          </a:p>
        </p:txBody>
      </p:sp>
      <p:sp>
        <p:nvSpPr>
          <p:cNvPr id="42" name="Title Text"/>
          <p:cNvSpPr txBox="1">
            <a:spLocks noGrp="1"/>
          </p:cNvSpPr>
          <p:nvPr>
            <p:ph type="title"/>
          </p:nvPr>
        </p:nvSpPr>
        <p:spPr>
          <a:xfrm>
            <a:off x="476250" y="1689100"/>
            <a:ext cx="5467350" cy="4267200"/>
          </a:xfrm>
          <a:prstGeom prst="rect">
            <a:avLst/>
          </a:prstGeom>
        </p:spPr>
        <p:txBody>
          <a:bodyPr anchor="t"/>
          <a:lstStyle/>
          <a:p>
            <a:r>
              <a:t>Title Text</a:t>
            </a:r>
          </a:p>
        </p:txBody>
      </p:sp>
      <p:sp>
        <p:nvSpPr>
          <p:cNvPr id="43" name="Body Level One…"/>
          <p:cNvSpPr txBox="1">
            <a:spLocks noGrp="1"/>
          </p:cNvSpPr>
          <p:nvPr>
            <p:ph type="body" sz="quarter" idx="1"/>
          </p:nvPr>
        </p:nvSpPr>
        <p:spPr>
          <a:xfrm>
            <a:off x="476250" y="819150"/>
            <a:ext cx="5467350" cy="590550"/>
          </a:xfrm>
          <a:prstGeom prst="rect">
            <a:avLst/>
          </a:prstGeom>
        </p:spPr>
        <p:txBody>
          <a:bodyPr anchor="t"/>
          <a:lstStyle>
            <a:lvl1pPr marL="0" indent="0">
              <a:lnSpc>
                <a:spcPct val="120000"/>
              </a:lnSpc>
              <a:spcBef>
                <a:spcPts val="0"/>
              </a:spcBef>
              <a:buSzTx/>
              <a:buNone/>
              <a:defRPr sz="1600"/>
            </a:lvl1pPr>
            <a:lvl2pPr marL="0" indent="0">
              <a:lnSpc>
                <a:spcPct val="120000"/>
              </a:lnSpc>
              <a:spcBef>
                <a:spcPts val="0"/>
              </a:spcBef>
              <a:buSzTx/>
              <a:buNone/>
              <a:defRPr sz="1600"/>
            </a:lvl2pPr>
            <a:lvl3pPr marL="0" indent="0">
              <a:lnSpc>
                <a:spcPct val="120000"/>
              </a:lnSpc>
              <a:spcBef>
                <a:spcPts val="0"/>
              </a:spcBef>
              <a:buSzTx/>
              <a:buNone/>
              <a:defRPr sz="1600"/>
            </a:lvl3pPr>
            <a:lvl4pPr marL="0" indent="0">
              <a:lnSpc>
                <a:spcPct val="120000"/>
              </a:lnSpc>
              <a:spcBef>
                <a:spcPts val="0"/>
              </a:spcBef>
              <a:buSzTx/>
              <a:buNone/>
              <a:defRPr sz="1600"/>
            </a:lvl4pPr>
            <a:lvl5pPr marL="0" indent="0">
              <a:lnSpc>
                <a:spcPct val="120000"/>
              </a:lnSpc>
              <a:spcBef>
                <a:spcPts val="0"/>
              </a:spcBef>
              <a:buSzTx/>
              <a:buNone/>
              <a:defRPr sz="1600"/>
            </a:lvl5pPr>
          </a:lstStyle>
          <a:p>
            <a:r>
              <a:t>Body Level One</a:t>
            </a:r>
          </a:p>
          <a:p>
            <a:pPr lvl="1"/>
            <a:r>
              <a:t>Body Level Two</a:t>
            </a:r>
          </a:p>
          <a:p>
            <a:pPr lvl="2"/>
            <a:r>
              <a:t>Body Level Three</a:t>
            </a:r>
          </a:p>
          <a:p>
            <a:pPr lvl="3"/>
            <a:r>
              <a:t>Body Level Four</a:t>
            </a:r>
          </a:p>
          <a:p>
            <a:pPr lvl="4"/>
            <a:r>
              <a:t>Body Level Five</a:t>
            </a:r>
          </a:p>
        </p:txBody>
      </p:sp>
      <p:sp>
        <p:nvSpPr>
          <p:cNvPr id="4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372853433"/>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51" name="Line"/>
          <p:cNvSpPr/>
          <p:nvPr/>
        </p:nvSpPr>
        <p:spPr>
          <a:xfrm>
            <a:off x="476250" y="1809750"/>
            <a:ext cx="11247461" cy="0"/>
          </a:xfrm>
          <a:prstGeom prst="line">
            <a:avLst/>
          </a:prstGeom>
          <a:ln w="12700">
            <a:solidFill>
              <a:srgbClr val="444444">
                <a:alpha val="30000"/>
              </a:srgbClr>
            </a:solidFill>
            <a:miter lim="400000"/>
          </a:ln>
        </p:spPr>
        <p:txBody>
          <a:bodyPr lIns="25400" tIns="25400" rIns="25400" bIns="25400" anchor="ctr"/>
          <a:lstStyle/>
          <a:p>
            <a:pPr algn="l" defTabSz="228600">
              <a:defRPr sz="1200">
                <a:solidFill>
                  <a:srgbClr val="000000"/>
                </a:solidFill>
                <a:latin typeface="Helvetica"/>
                <a:ea typeface="Helvetica"/>
                <a:cs typeface="Helvetica"/>
                <a:sym typeface="Helvetica"/>
              </a:defRPr>
            </a:pPr>
            <a:endParaRPr sz="600"/>
          </a:p>
        </p:txBody>
      </p:sp>
      <p:sp>
        <p:nvSpPr>
          <p:cNvPr id="52" name="Title Text"/>
          <p:cNvSpPr txBox="1">
            <a:spLocks noGrp="1"/>
          </p:cNvSpPr>
          <p:nvPr>
            <p:ph type="title"/>
          </p:nvPr>
        </p:nvSpPr>
        <p:spPr>
          <a:prstGeom prst="rect">
            <a:avLst/>
          </a:prstGeom>
        </p:spPr>
        <p:txBody>
          <a:bodyPr/>
          <a:lstStyle/>
          <a:p>
            <a:r>
              <a:t>Title Text</a:t>
            </a:r>
          </a:p>
        </p:txBody>
      </p:sp>
      <p:sp>
        <p:nvSpPr>
          <p:cNvPr id="5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13937729"/>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60" name="Line"/>
          <p:cNvSpPr/>
          <p:nvPr/>
        </p:nvSpPr>
        <p:spPr>
          <a:xfrm>
            <a:off x="476250" y="1809750"/>
            <a:ext cx="11239500" cy="0"/>
          </a:xfrm>
          <a:prstGeom prst="line">
            <a:avLst/>
          </a:prstGeom>
          <a:ln w="12700">
            <a:solidFill>
              <a:srgbClr val="444444">
                <a:alpha val="30000"/>
              </a:srgbClr>
            </a:solidFill>
            <a:miter lim="400000"/>
          </a:ln>
        </p:spPr>
        <p:txBody>
          <a:bodyPr lIns="25400" tIns="25400" rIns="25400" bIns="25400" anchor="ctr"/>
          <a:lstStyle/>
          <a:p>
            <a:pPr algn="l" defTabSz="228600">
              <a:defRPr sz="1200">
                <a:solidFill>
                  <a:srgbClr val="000000"/>
                </a:solidFill>
                <a:latin typeface="Helvetica"/>
                <a:ea typeface="Helvetica"/>
                <a:cs typeface="Helvetica"/>
                <a:sym typeface="Helvetica"/>
              </a:defRPr>
            </a:pPr>
            <a:endParaRPr sz="600"/>
          </a:p>
        </p:txBody>
      </p:sp>
      <p:sp>
        <p:nvSpPr>
          <p:cNvPr id="61" name="Title Text"/>
          <p:cNvSpPr txBox="1">
            <a:spLocks noGrp="1"/>
          </p:cNvSpPr>
          <p:nvPr>
            <p:ph type="title"/>
          </p:nvPr>
        </p:nvSpPr>
        <p:spPr>
          <a:prstGeom prst="rect">
            <a:avLst/>
          </a:prstGeom>
        </p:spPr>
        <p:txBody>
          <a:bodyPr/>
          <a:lstStyle/>
          <a:p>
            <a:r>
              <a:t>Title Text</a:t>
            </a:r>
          </a:p>
        </p:txBody>
      </p:sp>
      <p:sp>
        <p:nvSpPr>
          <p:cNvPr id="62" name="Body Level One…"/>
          <p:cNvSpPr txBox="1">
            <a:spLocks noGrp="1"/>
          </p:cNvSpPr>
          <p:nvPr>
            <p:ph type="body" idx="1"/>
          </p:nvPr>
        </p:nvSpPr>
        <p:spPr>
          <a:xfrm>
            <a:off x="476250" y="2133600"/>
            <a:ext cx="11239500" cy="4025900"/>
          </a:xfrm>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6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613845214"/>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70" name="Line"/>
          <p:cNvSpPr/>
          <p:nvPr/>
        </p:nvSpPr>
        <p:spPr>
          <a:xfrm>
            <a:off x="476250" y="1809750"/>
            <a:ext cx="11239500" cy="0"/>
          </a:xfrm>
          <a:prstGeom prst="line">
            <a:avLst/>
          </a:prstGeom>
          <a:ln w="12700">
            <a:solidFill>
              <a:srgbClr val="444444">
                <a:alpha val="30000"/>
              </a:srgbClr>
            </a:solidFill>
            <a:miter lim="400000"/>
          </a:ln>
        </p:spPr>
        <p:txBody>
          <a:bodyPr lIns="25400" tIns="25400" rIns="25400" bIns="25400" anchor="ctr"/>
          <a:lstStyle/>
          <a:p>
            <a:pPr algn="l" defTabSz="228600">
              <a:defRPr sz="1200">
                <a:solidFill>
                  <a:srgbClr val="000000"/>
                </a:solidFill>
                <a:latin typeface="Helvetica"/>
                <a:ea typeface="Helvetica"/>
                <a:cs typeface="Helvetica"/>
                <a:sym typeface="Helvetica"/>
              </a:defRPr>
            </a:pPr>
            <a:endParaRPr sz="600"/>
          </a:p>
        </p:txBody>
      </p:sp>
      <p:sp>
        <p:nvSpPr>
          <p:cNvPr id="71" name="Rock formations in the turquoise waters of Algarve, Portugal"/>
          <p:cNvSpPr>
            <a:spLocks noGrp="1"/>
          </p:cNvSpPr>
          <p:nvPr>
            <p:ph type="pic" sz="half" idx="21"/>
          </p:nvPr>
        </p:nvSpPr>
        <p:spPr>
          <a:xfrm>
            <a:off x="190500" y="2114550"/>
            <a:ext cx="5842000" cy="3894667"/>
          </a:xfrm>
          <a:prstGeom prst="rect">
            <a:avLst/>
          </a:prstGeom>
          <a:ln w="9525">
            <a:round/>
          </a:ln>
        </p:spPr>
        <p:txBody>
          <a:bodyPr lIns="91439" tIns="45719" rIns="91439" bIns="45719" anchor="t">
            <a:noAutofit/>
          </a:bodyPr>
          <a:lstStyle/>
          <a:p>
            <a:endParaRPr/>
          </a:p>
        </p:txBody>
      </p:sp>
      <p:sp>
        <p:nvSpPr>
          <p:cNvPr id="72" name="Title Text"/>
          <p:cNvSpPr txBox="1">
            <a:spLocks noGrp="1"/>
          </p:cNvSpPr>
          <p:nvPr>
            <p:ph type="title"/>
          </p:nvPr>
        </p:nvSpPr>
        <p:spPr>
          <a:prstGeom prst="rect">
            <a:avLst/>
          </a:prstGeom>
        </p:spPr>
        <p:txBody>
          <a:bodyPr/>
          <a:lstStyle/>
          <a:p>
            <a:r>
              <a:t>Title Text</a:t>
            </a:r>
          </a:p>
        </p:txBody>
      </p:sp>
      <p:sp>
        <p:nvSpPr>
          <p:cNvPr id="73" name="Body Level One…"/>
          <p:cNvSpPr txBox="1">
            <a:spLocks noGrp="1"/>
          </p:cNvSpPr>
          <p:nvPr>
            <p:ph type="body" sz="half" idx="1"/>
          </p:nvPr>
        </p:nvSpPr>
        <p:spPr>
          <a:xfrm>
            <a:off x="6343650" y="2057400"/>
            <a:ext cx="5372100" cy="3975100"/>
          </a:xfrm>
          <a:prstGeom prst="rect">
            <a:avLst/>
          </a:prstGeom>
        </p:spPr>
        <p:txBody>
          <a:bodyPr/>
          <a:lstStyle>
            <a:lvl1pPr marL="247650" indent="-247650">
              <a:spcBef>
                <a:spcPts val="2250"/>
              </a:spcBef>
              <a:buSzPct val="30000"/>
              <a:buBlip>
                <a:blip r:embed="rId2"/>
              </a:buBlip>
              <a:defRPr sz="2100"/>
            </a:lvl1pPr>
            <a:lvl2pPr marL="495300" indent="-247650">
              <a:spcBef>
                <a:spcPts val="2250"/>
              </a:spcBef>
              <a:buSzPct val="30000"/>
              <a:buBlip>
                <a:blip r:embed="rId2"/>
              </a:buBlip>
              <a:defRPr sz="2100"/>
            </a:lvl2pPr>
            <a:lvl3pPr marL="742950" indent="-247650">
              <a:spcBef>
                <a:spcPts val="2250"/>
              </a:spcBef>
              <a:buSzPct val="30000"/>
              <a:buBlip>
                <a:blip r:embed="rId2"/>
              </a:buBlip>
              <a:defRPr sz="2100"/>
            </a:lvl3pPr>
            <a:lvl4pPr marL="990600" indent="-247650">
              <a:spcBef>
                <a:spcPts val="2250"/>
              </a:spcBef>
              <a:buSzPct val="30000"/>
              <a:buBlip>
                <a:blip r:embed="rId2"/>
              </a:buBlip>
              <a:defRPr sz="2100"/>
            </a:lvl4pPr>
            <a:lvl5pPr marL="1238250" indent="-247650">
              <a:spcBef>
                <a:spcPts val="2250"/>
              </a:spcBef>
              <a:buSzPct val="30000"/>
              <a:buBlip>
                <a:blip r:embed="rId2"/>
              </a:buBlip>
              <a:defRPr sz="2100"/>
            </a:lvl5pPr>
          </a:lstStyle>
          <a:p>
            <a:r>
              <a:t>Body Level One</a:t>
            </a:r>
          </a:p>
          <a:p>
            <a:pPr lvl="1"/>
            <a:r>
              <a:t>Body Level Two</a:t>
            </a:r>
          </a:p>
          <a:p>
            <a:pPr lvl="2"/>
            <a:r>
              <a:t>Body Level Three</a:t>
            </a:r>
          </a:p>
          <a:p>
            <a:pPr lvl="3"/>
            <a:r>
              <a:t>Body Level Four</a:t>
            </a:r>
          </a:p>
          <a:p>
            <a:pPr lvl="4"/>
            <a:r>
              <a:t>Body Level Five</a:t>
            </a:r>
          </a:p>
        </p:txBody>
      </p:sp>
      <p:sp>
        <p:nvSpPr>
          <p:cNvPr id="7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80534808"/>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81" name="Body Level One…"/>
          <p:cNvSpPr txBox="1">
            <a:spLocks noGrp="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8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920587448"/>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9" name="Green and yellow boat at water’s edge across from the village of Ferragudo, Portugal at duskFishermen boats at sea near village at dusk in Algarve, south of Portugal."/>
          <p:cNvSpPr>
            <a:spLocks noGrp="1"/>
          </p:cNvSpPr>
          <p:nvPr>
            <p:ph type="pic" sz="half" idx="21"/>
          </p:nvPr>
        </p:nvSpPr>
        <p:spPr>
          <a:xfrm>
            <a:off x="6604000" y="260350"/>
            <a:ext cx="5454984" cy="3638550"/>
          </a:xfrm>
          <a:prstGeom prst="rect">
            <a:avLst/>
          </a:prstGeom>
          <a:ln w="9525">
            <a:round/>
          </a:ln>
        </p:spPr>
        <p:txBody>
          <a:bodyPr lIns="91439" tIns="45719" rIns="91439" bIns="45719" anchor="t">
            <a:noAutofit/>
          </a:bodyPr>
          <a:lstStyle/>
          <a:p>
            <a:endParaRPr/>
          </a:p>
        </p:txBody>
      </p:sp>
      <p:sp>
        <p:nvSpPr>
          <p:cNvPr id="90" name="Rock formations in the turquoise waters of Algarve, Portugal"/>
          <p:cNvSpPr>
            <a:spLocks noGrp="1"/>
          </p:cNvSpPr>
          <p:nvPr>
            <p:ph type="pic" sz="half" idx="22"/>
          </p:nvPr>
        </p:nvSpPr>
        <p:spPr>
          <a:xfrm>
            <a:off x="6604000" y="3073400"/>
            <a:ext cx="5080000" cy="3386667"/>
          </a:xfrm>
          <a:prstGeom prst="rect">
            <a:avLst/>
          </a:prstGeom>
          <a:ln w="9525">
            <a:round/>
          </a:ln>
        </p:spPr>
        <p:txBody>
          <a:bodyPr lIns="91439" tIns="45719" rIns="91439" bIns="45719" anchor="t">
            <a:noAutofit/>
          </a:bodyPr>
          <a:lstStyle/>
          <a:p>
            <a:endParaRPr/>
          </a:p>
        </p:txBody>
      </p:sp>
      <p:sp>
        <p:nvSpPr>
          <p:cNvPr id="91" name="Lighthouse in Portugal with coastal rock formations in the foreground overlooking the ocean at sunset "/>
          <p:cNvSpPr>
            <a:spLocks noGrp="1"/>
          </p:cNvSpPr>
          <p:nvPr>
            <p:ph type="pic" idx="23"/>
          </p:nvPr>
        </p:nvSpPr>
        <p:spPr>
          <a:xfrm>
            <a:off x="371069" y="-695572"/>
            <a:ext cx="5927737" cy="8851901"/>
          </a:xfrm>
          <a:prstGeom prst="rect">
            <a:avLst/>
          </a:prstGeom>
          <a:ln w="9525">
            <a:round/>
          </a:ln>
        </p:spPr>
        <p:txBody>
          <a:bodyPr lIns="91439" tIns="45719" rIns="91439" bIns="45719" anchor="t">
            <a:noAutofit/>
          </a:bodyPr>
          <a:lstStyle/>
          <a:p>
            <a:endParaRPr/>
          </a:p>
        </p:txBody>
      </p:sp>
      <p:sp>
        <p:nvSpPr>
          <p:cNvPr id="9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838836671"/>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9" name="–Johnny Appleseed"/>
          <p:cNvSpPr txBox="1">
            <a:spLocks noGrp="1"/>
          </p:cNvSpPr>
          <p:nvPr>
            <p:ph type="body" sz="quarter" idx="21"/>
          </p:nvPr>
        </p:nvSpPr>
        <p:spPr>
          <a:xfrm>
            <a:off x="476250" y="4159250"/>
            <a:ext cx="11239500" cy="513026"/>
          </a:xfrm>
          <a:prstGeom prst="rect">
            <a:avLst/>
          </a:prstGeom>
        </p:spPr>
        <p:txBody>
          <a:bodyPr anchor="t">
            <a:spAutoFit/>
          </a:bodyPr>
          <a:lstStyle>
            <a:lvl1pPr marL="0" indent="0" algn="ctr">
              <a:lnSpc>
                <a:spcPct val="140000"/>
              </a:lnSpc>
              <a:spcBef>
                <a:spcPts val="0"/>
              </a:spcBef>
              <a:buSzTx/>
              <a:buNone/>
              <a:defRPr sz="2100" i="1">
                <a:solidFill>
                  <a:srgbClr val="9D9D9D"/>
                </a:solidFill>
              </a:defRPr>
            </a:lvl1pPr>
          </a:lstStyle>
          <a:p>
            <a:r>
              <a:t>–Johnny Appleseed</a:t>
            </a:r>
          </a:p>
        </p:txBody>
      </p:sp>
      <p:sp>
        <p:nvSpPr>
          <p:cNvPr id="100" name="“Type a quote here.”"/>
          <p:cNvSpPr txBox="1">
            <a:spLocks noGrp="1"/>
          </p:cNvSpPr>
          <p:nvPr>
            <p:ph type="body" sz="quarter" idx="22"/>
          </p:nvPr>
        </p:nvSpPr>
        <p:spPr>
          <a:xfrm>
            <a:off x="1193800" y="2975035"/>
            <a:ext cx="9810750" cy="533479"/>
          </a:xfrm>
          <a:prstGeom prst="rect">
            <a:avLst/>
          </a:prstGeom>
        </p:spPr>
        <p:txBody>
          <a:bodyPr>
            <a:spAutoFit/>
          </a:bodyPr>
          <a:lstStyle>
            <a:lvl1pPr marL="0" indent="0" algn="ctr">
              <a:lnSpc>
                <a:spcPct val="120000"/>
              </a:lnSpc>
              <a:spcBef>
                <a:spcPts val="0"/>
              </a:spcBef>
              <a:buSzTx/>
              <a:buNone/>
              <a:defRPr sz="2500"/>
            </a:lvl1pPr>
          </a:lstStyle>
          <a:p>
            <a:r>
              <a:t>“Type a quote here.” </a:t>
            </a:r>
          </a:p>
        </p:txBody>
      </p:sp>
      <p:sp>
        <p:nvSpPr>
          <p:cNvPr id="10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753517966"/>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8" name="Green and yellow boat on the shore across the water from the village of Ferragudo, Portugal at duskFishermen boats at sea near village at dusk in Algarve, south of Portugal."/>
          <p:cNvSpPr>
            <a:spLocks noGrp="1"/>
          </p:cNvSpPr>
          <p:nvPr>
            <p:ph type="pic" idx="21"/>
          </p:nvPr>
        </p:nvSpPr>
        <p:spPr>
          <a:xfrm>
            <a:off x="0" y="-438150"/>
            <a:ext cx="12192000" cy="8132234"/>
          </a:xfrm>
          <a:prstGeom prst="rect">
            <a:avLst/>
          </a:prstGeom>
        </p:spPr>
        <p:txBody>
          <a:bodyPr lIns="91439" tIns="45719" rIns="91439" bIns="45719" anchor="t">
            <a:noAutofit/>
          </a:bodyPr>
          <a:lstStyle/>
          <a:p>
            <a:endParaRPr/>
          </a:p>
        </p:txBody>
      </p:sp>
      <p:sp>
        <p:nvSpPr>
          <p:cNvPr id="10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157292856"/>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521855555"/>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3.pn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D39EBCC-5019-30F0-02FA-2E7D1DA2FE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F4CAE86-174E-5F97-FC21-AA23D01345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8F351C-187A-D600-9BC2-61DAD08AE9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43BF06A-0325-4761-B929-54BD7A126A65}" type="datetime1">
              <a:rPr lang="en-US" smtClean="0"/>
              <a:t>6/25/2025</a:t>
            </a:fld>
            <a:endParaRPr lang="en-US"/>
          </a:p>
        </p:txBody>
      </p:sp>
      <p:sp>
        <p:nvSpPr>
          <p:cNvPr id="5" name="Footer Placeholder 4">
            <a:extLst>
              <a:ext uri="{FF2B5EF4-FFF2-40B4-BE49-F238E27FC236}">
                <a16:creationId xmlns:a16="http://schemas.microsoft.com/office/drawing/2014/main" id="{9A8D364A-35E2-8555-12D8-D886DE99ED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A4CA12D-8647-92FC-2B4B-88A7F2B266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765CC5E-8052-F244-B94C-173FF7AA6EEC}" type="slidenum">
              <a:rPr lang="en-US" smtClean="0"/>
              <a:t>‹#›</a:t>
            </a:fld>
            <a:endParaRPr lang="en-US"/>
          </a:p>
        </p:txBody>
      </p:sp>
    </p:spTree>
    <p:extLst>
      <p:ext uri="{BB962C8B-B14F-4D97-AF65-F5344CB8AC3E}">
        <p14:creationId xmlns:p14="http://schemas.microsoft.com/office/powerpoint/2010/main" val="13182822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D39EBCC-5019-30F0-02FA-2E7D1DA2FE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F4CAE86-174E-5F97-FC21-AA23D01345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8F351C-187A-D600-9BC2-61DAD08AE9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343E76F-95AE-B942-B5FB-27D94988418A}" type="datetimeFigureOut">
              <a:rPr lang="en-US" smtClean="0"/>
              <a:t>6/25/2025</a:t>
            </a:fld>
            <a:endParaRPr lang="en-US"/>
          </a:p>
        </p:txBody>
      </p:sp>
      <p:sp>
        <p:nvSpPr>
          <p:cNvPr id="5" name="Footer Placeholder 4">
            <a:extLst>
              <a:ext uri="{FF2B5EF4-FFF2-40B4-BE49-F238E27FC236}">
                <a16:creationId xmlns:a16="http://schemas.microsoft.com/office/drawing/2014/main" id="{9A8D364A-35E2-8555-12D8-D886DE99ED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A4CA12D-8647-92FC-2B4B-88A7F2B266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765CC5E-8052-F244-B94C-173FF7AA6EEC}" type="slidenum">
              <a:rPr lang="en-US" smtClean="0"/>
              <a:t>‹#›</a:t>
            </a:fld>
            <a:endParaRPr lang="en-US"/>
          </a:p>
        </p:txBody>
      </p:sp>
    </p:spTree>
    <p:extLst>
      <p:ext uri="{BB962C8B-B14F-4D97-AF65-F5344CB8AC3E}">
        <p14:creationId xmlns:p14="http://schemas.microsoft.com/office/powerpoint/2010/main" val="1485017826"/>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rotWithShape="1">
          <a:blip r:embed="rId14"/>
          <a:srcRect/>
          <a:tile tx="0" ty="0" sx="100000" sy="100000" flip="none" algn="tl"/>
        </a:blipFill>
        <a:effectLst/>
      </p:bgPr>
    </p:bg>
    <p:spTree>
      <p:nvGrpSpPr>
        <p:cNvPr id="1" name=""/>
        <p:cNvGrpSpPr/>
        <p:nvPr/>
      </p:nvGrpSpPr>
      <p:grpSpPr>
        <a:xfrm>
          <a:off x="0" y="0"/>
          <a:ext cx="0" cy="0"/>
          <a:chOff x="0" y="0"/>
          <a:chExt cx="0" cy="0"/>
        </a:xfrm>
      </p:grpSpPr>
      <p:sp>
        <p:nvSpPr>
          <p:cNvPr id="2" name="Line"/>
          <p:cNvSpPr/>
          <p:nvPr/>
        </p:nvSpPr>
        <p:spPr>
          <a:xfrm>
            <a:off x="476250" y="6502400"/>
            <a:ext cx="11239500" cy="0"/>
          </a:xfrm>
          <a:prstGeom prst="line">
            <a:avLst/>
          </a:prstGeom>
          <a:ln w="76200">
            <a:solidFill>
              <a:srgbClr val="444444">
                <a:alpha val="30000"/>
              </a:srgbClr>
            </a:solidFill>
            <a:miter lim="400000"/>
          </a:ln>
        </p:spPr>
        <p:txBody>
          <a:bodyPr lIns="25400" tIns="25400" rIns="25400" bIns="25400" anchor="ctr"/>
          <a:lstStyle/>
          <a:p>
            <a:pPr algn="l" defTabSz="228600">
              <a:defRPr sz="1200">
                <a:solidFill>
                  <a:srgbClr val="000000"/>
                </a:solidFill>
                <a:latin typeface="Helvetica"/>
                <a:ea typeface="Helvetica"/>
                <a:cs typeface="Helvetica"/>
                <a:sym typeface="Helvetica"/>
              </a:defRPr>
            </a:pPr>
            <a:endParaRPr sz="600"/>
          </a:p>
        </p:txBody>
      </p:sp>
      <p:sp>
        <p:nvSpPr>
          <p:cNvPr id="3" name="Line"/>
          <p:cNvSpPr/>
          <p:nvPr/>
        </p:nvSpPr>
        <p:spPr>
          <a:xfrm>
            <a:off x="476250" y="355600"/>
            <a:ext cx="11239500" cy="0"/>
          </a:xfrm>
          <a:prstGeom prst="line">
            <a:avLst/>
          </a:prstGeom>
          <a:ln w="12700">
            <a:solidFill>
              <a:srgbClr val="444444">
                <a:alpha val="30000"/>
              </a:srgbClr>
            </a:solidFill>
            <a:miter lim="400000"/>
          </a:ln>
        </p:spPr>
        <p:txBody>
          <a:bodyPr lIns="25400" tIns="25400" rIns="25400" bIns="25400" anchor="ctr"/>
          <a:lstStyle/>
          <a:p>
            <a:pPr algn="l" defTabSz="228600">
              <a:defRPr sz="1200">
                <a:solidFill>
                  <a:srgbClr val="000000"/>
                </a:solidFill>
                <a:latin typeface="Helvetica"/>
                <a:ea typeface="Helvetica"/>
                <a:cs typeface="Helvetica"/>
                <a:sym typeface="Helvetica"/>
              </a:defRPr>
            </a:pPr>
            <a:endParaRPr sz="600"/>
          </a:p>
        </p:txBody>
      </p:sp>
      <p:sp>
        <p:nvSpPr>
          <p:cNvPr id="4" name="Body Level One…"/>
          <p:cNvSpPr txBox="1">
            <a:spLocks noGrp="1"/>
          </p:cNvSpPr>
          <p:nvPr>
            <p:ph type="body" idx="1"/>
          </p:nvPr>
        </p:nvSpPr>
        <p:spPr>
          <a:xfrm>
            <a:off x="476250" y="692150"/>
            <a:ext cx="11239500" cy="54737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buBlip>
                <a:blip r:embed="rId15"/>
              </a:buBlip>
            </a:lvl1pPr>
            <a:lvl2pPr>
              <a:buBlip>
                <a:blip r:embed="rId15"/>
              </a:buBlip>
            </a:lvl2pPr>
            <a:lvl3pPr>
              <a:buBlip>
                <a:blip r:embed="rId15"/>
              </a:buBlip>
            </a:lvl3pPr>
            <a:lvl4pPr>
              <a:buBlip>
                <a:blip r:embed="rId15"/>
              </a:buBlip>
            </a:lvl4pPr>
            <a:lvl5pPr>
              <a:buBlip>
                <a:blip r:embed="rId15"/>
              </a:buBlip>
            </a:lvl5pPr>
          </a:lstStyle>
          <a:p>
            <a:r>
              <a:t>Body Level One</a:t>
            </a:r>
          </a:p>
          <a:p>
            <a:pPr lvl="1"/>
            <a:r>
              <a:t>Body Level Two</a:t>
            </a:r>
          </a:p>
          <a:p>
            <a:pPr lvl="2"/>
            <a:r>
              <a:t>Body Level Three</a:t>
            </a:r>
          </a:p>
          <a:p>
            <a:pPr lvl="3"/>
            <a:r>
              <a:t>Body Level Four</a:t>
            </a:r>
          </a:p>
          <a:p>
            <a:pPr lvl="4"/>
            <a:r>
              <a:t>Body Level Five</a:t>
            </a:r>
          </a:p>
        </p:txBody>
      </p:sp>
      <p:sp>
        <p:nvSpPr>
          <p:cNvPr id="5" name="Title Text"/>
          <p:cNvSpPr txBox="1">
            <a:spLocks noGrp="1"/>
          </p:cNvSpPr>
          <p:nvPr>
            <p:ph type="title"/>
          </p:nvPr>
        </p:nvSpPr>
        <p:spPr>
          <a:xfrm>
            <a:off x="476250" y="419100"/>
            <a:ext cx="11239500" cy="13398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Title Text</a:t>
            </a:r>
          </a:p>
        </p:txBody>
      </p:sp>
      <p:sp>
        <p:nvSpPr>
          <p:cNvPr id="6" name="Slide Number"/>
          <p:cNvSpPr txBox="1">
            <a:spLocks noGrp="1"/>
          </p:cNvSpPr>
          <p:nvPr>
            <p:ph type="sldNum" sz="quarter" idx="2"/>
          </p:nvPr>
        </p:nvSpPr>
        <p:spPr>
          <a:xfrm>
            <a:off x="11461750" y="6159500"/>
            <a:ext cx="285335" cy="287258"/>
          </a:xfrm>
          <a:prstGeom prst="rect">
            <a:avLst/>
          </a:prstGeom>
          <a:ln w="12700">
            <a:miter lim="400000"/>
          </a:ln>
        </p:spPr>
        <p:txBody>
          <a:bodyPr wrap="none" lIns="50800" tIns="50800" rIns="50800" bIns="50800">
            <a:spAutoFit/>
          </a:bodyPr>
          <a:lstStyle>
            <a:lvl1pPr>
              <a:defRPr sz="1200"/>
            </a:lvl1pPr>
          </a:lstStyle>
          <a:p>
            <a:fld id="{86CB4B4D-7CA3-9044-876B-883B54F8677D}" type="slidenum">
              <a:t>‹#›</a:t>
            </a:fld>
            <a:endParaRPr/>
          </a:p>
        </p:txBody>
      </p:sp>
    </p:spTree>
    <p:extLst>
      <p:ext uri="{BB962C8B-B14F-4D97-AF65-F5344CB8AC3E}">
        <p14:creationId xmlns:p14="http://schemas.microsoft.com/office/powerpoint/2010/main" val="2431518211"/>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ransition spd="med"/>
  <p:txStyles>
    <p:titleStyle>
      <a:lvl1pPr marL="0" marR="0" indent="0" algn="ctr" defTabSz="412750" rtl="0" latinLnBrk="0">
        <a:lnSpc>
          <a:spcPct val="90000"/>
        </a:lnSpc>
        <a:spcBef>
          <a:spcPts val="0"/>
        </a:spcBef>
        <a:spcAft>
          <a:spcPts val="0"/>
        </a:spcAft>
        <a:buClrTx/>
        <a:buSzTx/>
        <a:buFontTx/>
        <a:buNone/>
        <a:tabLst/>
        <a:defRPr sz="4500" b="0" i="0" u="none" strike="noStrike" cap="all" spc="0" baseline="0">
          <a:solidFill>
            <a:srgbClr val="000000"/>
          </a:solidFill>
          <a:uFillTx/>
          <a:latin typeface="+mj-lt"/>
          <a:ea typeface="+mj-ea"/>
          <a:cs typeface="+mj-cs"/>
          <a:sym typeface="Gill Sans Light"/>
        </a:defRPr>
      </a:lvl1pPr>
      <a:lvl2pPr marL="0" marR="0" indent="0" algn="ctr" defTabSz="412750" rtl="0" latinLnBrk="0">
        <a:lnSpc>
          <a:spcPct val="90000"/>
        </a:lnSpc>
        <a:spcBef>
          <a:spcPts val="0"/>
        </a:spcBef>
        <a:spcAft>
          <a:spcPts val="0"/>
        </a:spcAft>
        <a:buClrTx/>
        <a:buSzTx/>
        <a:buFontTx/>
        <a:buNone/>
        <a:tabLst/>
        <a:defRPr sz="4500" b="0" i="0" u="none" strike="noStrike" cap="all" spc="0" baseline="0">
          <a:solidFill>
            <a:srgbClr val="000000"/>
          </a:solidFill>
          <a:uFillTx/>
          <a:latin typeface="+mj-lt"/>
          <a:ea typeface="+mj-ea"/>
          <a:cs typeface="+mj-cs"/>
          <a:sym typeface="Gill Sans Light"/>
        </a:defRPr>
      </a:lvl2pPr>
      <a:lvl3pPr marL="0" marR="0" indent="0" algn="ctr" defTabSz="412750" rtl="0" latinLnBrk="0">
        <a:lnSpc>
          <a:spcPct val="90000"/>
        </a:lnSpc>
        <a:spcBef>
          <a:spcPts val="0"/>
        </a:spcBef>
        <a:spcAft>
          <a:spcPts val="0"/>
        </a:spcAft>
        <a:buClrTx/>
        <a:buSzTx/>
        <a:buFontTx/>
        <a:buNone/>
        <a:tabLst/>
        <a:defRPr sz="4500" b="0" i="0" u="none" strike="noStrike" cap="all" spc="0" baseline="0">
          <a:solidFill>
            <a:srgbClr val="000000"/>
          </a:solidFill>
          <a:uFillTx/>
          <a:latin typeface="+mj-lt"/>
          <a:ea typeface="+mj-ea"/>
          <a:cs typeface="+mj-cs"/>
          <a:sym typeface="Gill Sans Light"/>
        </a:defRPr>
      </a:lvl3pPr>
      <a:lvl4pPr marL="0" marR="0" indent="0" algn="ctr" defTabSz="412750" rtl="0" latinLnBrk="0">
        <a:lnSpc>
          <a:spcPct val="90000"/>
        </a:lnSpc>
        <a:spcBef>
          <a:spcPts val="0"/>
        </a:spcBef>
        <a:spcAft>
          <a:spcPts val="0"/>
        </a:spcAft>
        <a:buClrTx/>
        <a:buSzTx/>
        <a:buFontTx/>
        <a:buNone/>
        <a:tabLst/>
        <a:defRPr sz="4500" b="0" i="0" u="none" strike="noStrike" cap="all" spc="0" baseline="0">
          <a:solidFill>
            <a:srgbClr val="000000"/>
          </a:solidFill>
          <a:uFillTx/>
          <a:latin typeface="+mj-lt"/>
          <a:ea typeface="+mj-ea"/>
          <a:cs typeface="+mj-cs"/>
          <a:sym typeface="Gill Sans Light"/>
        </a:defRPr>
      </a:lvl4pPr>
      <a:lvl5pPr marL="0" marR="0" indent="0" algn="ctr" defTabSz="412750" rtl="0" latinLnBrk="0">
        <a:lnSpc>
          <a:spcPct val="90000"/>
        </a:lnSpc>
        <a:spcBef>
          <a:spcPts val="0"/>
        </a:spcBef>
        <a:spcAft>
          <a:spcPts val="0"/>
        </a:spcAft>
        <a:buClrTx/>
        <a:buSzTx/>
        <a:buFontTx/>
        <a:buNone/>
        <a:tabLst/>
        <a:defRPr sz="4500" b="0" i="0" u="none" strike="noStrike" cap="all" spc="0" baseline="0">
          <a:solidFill>
            <a:srgbClr val="000000"/>
          </a:solidFill>
          <a:uFillTx/>
          <a:latin typeface="+mj-lt"/>
          <a:ea typeface="+mj-ea"/>
          <a:cs typeface="+mj-cs"/>
          <a:sym typeface="Gill Sans Light"/>
        </a:defRPr>
      </a:lvl5pPr>
      <a:lvl6pPr marL="0" marR="0" indent="0" algn="ctr" defTabSz="412750" rtl="0" latinLnBrk="0">
        <a:lnSpc>
          <a:spcPct val="90000"/>
        </a:lnSpc>
        <a:spcBef>
          <a:spcPts val="0"/>
        </a:spcBef>
        <a:spcAft>
          <a:spcPts val="0"/>
        </a:spcAft>
        <a:buClrTx/>
        <a:buSzTx/>
        <a:buFontTx/>
        <a:buNone/>
        <a:tabLst/>
        <a:defRPr sz="4500" b="0" i="0" u="none" strike="noStrike" cap="all" spc="0" baseline="0">
          <a:solidFill>
            <a:srgbClr val="000000"/>
          </a:solidFill>
          <a:uFillTx/>
          <a:latin typeface="+mj-lt"/>
          <a:ea typeface="+mj-ea"/>
          <a:cs typeface="+mj-cs"/>
          <a:sym typeface="Gill Sans Light"/>
        </a:defRPr>
      </a:lvl6pPr>
      <a:lvl7pPr marL="0" marR="0" indent="0" algn="ctr" defTabSz="412750" rtl="0" latinLnBrk="0">
        <a:lnSpc>
          <a:spcPct val="90000"/>
        </a:lnSpc>
        <a:spcBef>
          <a:spcPts val="0"/>
        </a:spcBef>
        <a:spcAft>
          <a:spcPts val="0"/>
        </a:spcAft>
        <a:buClrTx/>
        <a:buSzTx/>
        <a:buFontTx/>
        <a:buNone/>
        <a:tabLst/>
        <a:defRPr sz="4500" b="0" i="0" u="none" strike="noStrike" cap="all" spc="0" baseline="0">
          <a:solidFill>
            <a:srgbClr val="000000"/>
          </a:solidFill>
          <a:uFillTx/>
          <a:latin typeface="+mj-lt"/>
          <a:ea typeface="+mj-ea"/>
          <a:cs typeface="+mj-cs"/>
          <a:sym typeface="Gill Sans Light"/>
        </a:defRPr>
      </a:lvl7pPr>
      <a:lvl8pPr marL="0" marR="0" indent="0" algn="ctr" defTabSz="412750" rtl="0" latinLnBrk="0">
        <a:lnSpc>
          <a:spcPct val="90000"/>
        </a:lnSpc>
        <a:spcBef>
          <a:spcPts val="0"/>
        </a:spcBef>
        <a:spcAft>
          <a:spcPts val="0"/>
        </a:spcAft>
        <a:buClrTx/>
        <a:buSzTx/>
        <a:buFontTx/>
        <a:buNone/>
        <a:tabLst/>
        <a:defRPr sz="4500" b="0" i="0" u="none" strike="noStrike" cap="all" spc="0" baseline="0">
          <a:solidFill>
            <a:srgbClr val="000000"/>
          </a:solidFill>
          <a:uFillTx/>
          <a:latin typeface="+mj-lt"/>
          <a:ea typeface="+mj-ea"/>
          <a:cs typeface="+mj-cs"/>
          <a:sym typeface="Gill Sans Light"/>
        </a:defRPr>
      </a:lvl8pPr>
      <a:lvl9pPr marL="0" marR="0" indent="0" algn="ctr" defTabSz="412750" rtl="0" latinLnBrk="0">
        <a:lnSpc>
          <a:spcPct val="90000"/>
        </a:lnSpc>
        <a:spcBef>
          <a:spcPts val="0"/>
        </a:spcBef>
        <a:spcAft>
          <a:spcPts val="0"/>
        </a:spcAft>
        <a:buClrTx/>
        <a:buSzTx/>
        <a:buFontTx/>
        <a:buNone/>
        <a:tabLst/>
        <a:defRPr sz="4500" b="0" i="0" u="none" strike="noStrike" cap="all" spc="0" baseline="0">
          <a:solidFill>
            <a:srgbClr val="000000"/>
          </a:solidFill>
          <a:uFillTx/>
          <a:latin typeface="+mj-lt"/>
          <a:ea typeface="+mj-ea"/>
          <a:cs typeface="+mj-cs"/>
          <a:sym typeface="Gill Sans Light"/>
        </a:defRPr>
      </a:lvl9pPr>
    </p:titleStyle>
    <p:bodyStyle>
      <a:lvl1pPr marL="285750" marR="0" indent="-285750" algn="l" defTabSz="412750" rtl="0" latinLnBrk="0">
        <a:lnSpc>
          <a:spcPct val="100000"/>
        </a:lnSpc>
        <a:spcBef>
          <a:spcPts val="2950"/>
        </a:spcBef>
        <a:spcAft>
          <a:spcPts val="0"/>
        </a:spcAft>
        <a:buClrTx/>
        <a:buSzPct val="30000"/>
        <a:buFontTx/>
        <a:buBlip>
          <a:blip r:embed="rId15"/>
        </a:buBlip>
        <a:tabLst/>
        <a:defRPr sz="2300" b="0" i="0" u="none" strike="noStrike" cap="none" spc="0" baseline="0">
          <a:solidFill>
            <a:srgbClr val="606060"/>
          </a:solidFill>
          <a:uFillTx/>
          <a:latin typeface="+mn-lt"/>
          <a:ea typeface="+mn-ea"/>
          <a:cs typeface="+mn-cs"/>
          <a:sym typeface="Gill Sans"/>
        </a:defRPr>
      </a:lvl1pPr>
      <a:lvl2pPr marL="571500" marR="0" indent="-285750" algn="l" defTabSz="412750" rtl="0" latinLnBrk="0">
        <a:lnSpc>
          <a:spcPct val="100000"/>
        </a:lnSpc>
        <a:spcBef>
          <a:spcPts val="2950"/>
        </a:spcBef>
        <a:spcAft>
          <a:spcPts val="0"/>
        </a:spcAft>
        <a:buClrTx/>
        <a:buSzPct val="30000"/>
        <a:buFontTx/>
        <a:buBlip>
          <a:blip r:embed="rId15"/>
        </a:buBlip>
        <a:tabLst/>
        <a:defRPr sz="2300" b="0" i="0" u="none" strike="noStrike" cap="none" spc="0" baseline="0">
          <a:solidFill>
            <a:srgbClr val="606060"/>
          </a:solidFill>
          <a:uFillTx/>
          <a:latin typeface="+mn-lt"/>
          <a:ea typeface="+mn-ea"/>
          <a:cs typeface="+mn-cs"/>
          <a:sym typeface="Gill Sans"/>
        </a:defRPr>
      </a:lvl2pPr>
      <a:lvl3pPr marL="857250" marR="0" indent="-285750" algn="l" defTabSz="412750" rtl="0" latinLnBrk="0">
        <a:lnSpc>
          <a:spcPct val="100000"/>
        </a:lnSpc>
        <a:spcBef>
          <a:spcPts val="2950"/>
        </a:spcBef>
        <a:spcAft>
          <a:spcPts val="0"/>
        </a:spcAft>
        <a:buClrTx/>
        <a:buSzPct val="30000"/>
        <a:buFontTx/>
        <a:buBlip>
          <a:blip r:embed="rId15"/>
        </a:buBlip>
        <a:tabLst/>
        <a:defRPr sz="2300" b="0" i="0" u="none" strike="noStrike" cap="none" spc="0" baseline="0">
          <a:solidFill>
            <a:srgbClr val="606060"/>
          </a:solidFill>
          <a:uFillTx/>
          <a:latin typeface="+mn-lt"/>
          <a:ea typeface="+mn-ea"/>
          <a:cs typeface="+mn-cs"/>
          <a:sym typeface="Gill Sans"/>
        </a:defRPr>
      </a:lvl3pPr>
      <a:lvl4pPr marL="1143000" marR="0" indent="-285750" algn="l" defTabSz="412750" rtl="0" latinLnBrk="0">
        <a:lnSpc>
          <a:spcPct val="100000"/>
        </a:lnSpc>
        <a:spcBef>
          <a:spcPts val="2950"/>
        </a:spcBef>
        <a:spcAft>
          <a:spcPts val="0"/>
        </a:spcAft>
        <a:buClrTx/>
        <a:buSzPct val="30000"/>
        <a:buFontTx/>
        <a:buBlip>
          <a:blip r:embed="rId15"/>
        </a:buBlip>
        <a:tabLst/>
        <a:defRPr sz="2300" b="0" i="0" u="none" strike="noStrike" cap="none" spc="0" baseline="0">
          <a:solidFill>
            <a:srgbClr val="606060"/>
          </a:solidFill>
          <a:uFillTx/>
          <a:latin typeface="+mn-lt"/>
          <a:ea typeface="+mn-ea"/>
          <a:cs typeface="+mn-cs"/>
          <a:sym typeface="Gill Sans"/>
        </a:defRPr>
      </a:lvl4pPr>
      <a:lvl5pPr marL="1428750" marR="0" indent="-285750" algn="l" defTabSz="412750" rtl="0" latinLnBrk="0">
        <a:lnSpc>
          <a:spcPct val="100000"/>
        </a:lnSpc>
        <a:spcBef>
          <a:spcPts val="2950"/>
        </a:spcBef>
        <a:spcAft>
          <a:spcPts val="0"/>
        </a:spcAft>
        <a:buClrTx/>
        <a:buSzPct val="30000"/>
        <a:buFontTx/>
        <a:buBlip>
          <a:blip r:embed="rId15"/>
        </a:buBlip>
        <a:tabLst/>
        <a:defRPr sz="2300" b="0" i="0" u="none" strike="noStrike" cap="none" spc="0" baseline="0">
          <a:solidFill>
            <a:srgbClr val="606060"/>
          </a:solidFill>
          <a:uFillTx/>
          <a:latin typeface="+mn-lt"/>
          <a:ea typeface="+mn-ea"/>
          <a:cs typeface="+mn-cs"/>
          <a:sym typeface="Gill Sans"/>
        </a:defRPr>
      </a:lvl5pPr>
      <a:lvl6pPr marL="1714500" marR="0" indent="-285750" algn="l" defTabSz="412750" rtl="0" latinLnBrk="0">
        <a:lnSpc>
          <a:spcPct val="100000"/>
        </a:lnSpc>
        <a:spcBef>
          <a:spcPts val="2950"/>
        </a:spcBef>
        <a:spcAft>
          <a:spcPts val="0"/>
        </a:spcAft>
        <a:buClrTx/>
        <a:buSzPct val="30000"/>
        <a:buFontTx/>
        <a:buBlip>
          <a:blip r:embed="rId15"/>
        </a:buBlip>
        <a:tabLst/>
        <a:defRPr sz="2300" b="0" i="0" u="none" strike="noStrike" cap="none" spc="0" baseline="0">
          <a:solidFill>
            <a:srgbClr val="606060"/>
          </a:solidFill>
          <a:uFillTx/>
          <a:latin typeface="+mn-lt"/>
          <a:ea typeface="+mn-ea"/>
          <a:cs typeface="+mn-cs"/>
          <a:sym typeface="Gill Sans"/>
        </a:defRPr>
      </a:lvl6pPr>
      <a:lvl7pPr marL="2000250" marR="0" indent="-285750" algn="l" defTabSz="412750" rtl="0" latinLnBrk="0">
        <a:lnSpc>
          <a:spcPct val="100000"/>
        </a:lnSpc>
        <a:spcBef>
          <a:spcPts val="2950"/>
        </a:spcBef>
        <a:spcAft>
          <a:spcPts val="0"/>
        </a:spcAft>
        <a:buClrTx/>
        <a:buSzPct val="30000"/>
        <a:buFontTx/>
        <a:buBlip>
          <a:blip r:embed="rId15"/>
        </a:buBlip>
        <a:tabLst/>
        <a:defRPr sz="2300" b="0" i="0" u="none" strike="noStrike" cap="none" spc="0" baseline="0">
          <a:solidFill>
            <a:srgbClr val="606060"/>
          </a:solidFill>
          <a:uFillTx/>
          <a:latin typeface="+mn-lt"/>
          <a:ea typeface="+mn-ea"/>
          <a:cs typeface="+mn-cs"/>
          <a:sym typeface="Gill Sans"/>
        </a:defRPr>
      </a:lvl7pPr>
      <a:lvl8pPr marL="2286000" marR="0" indent="-285750" algn="l" defTabSz="412750" rtl="0" latinLnBrk="0">
        <a:lnSpc>
          <a:spcPct val="100000"/>
        </a:lnSpc>
        <a:spcBef>
          <a:spcPts val="2950"/>
        </a:spcBef>
        <a:spcAft>
          <a:spcPts val="0"/>
        </a:spcAft>
        <a:buClrTx/>
        <a:buSzPct val="30000"/>
        <a:buFontTx/>
        <a:buBlip>
          <a:blip r:embed="rId15"/>
        </a:buBlip>
        <a:tabLst/>
        <a:defRPr sz="2300" b="0" i="0" u="none" strike="noStrike" cap="none" spc="0" baseline="0">
          <a:solidFill>
            <a:srgbClr val="606060"/>
          </a:solidFill>
          <a:uFillTx/>
          <a:latin typeface="+mn-lt"/>
          <a:ea typeface="+mn-ea"/>
          <a:cs typeface="+mn-cs"/>
          <a:sym typeface="Gill Sans"/>
        </a:defRPr>
      </a:lvl8pPr>
      <a:lvl9pPr marL="2571750" marR="0" indent="-285750" algn="l" defTabSz="412750" rtl="0" latinLnBrk="0">
        <a:lnSpc>
          <a:spcPct val="100000"/>
        </a:lnSpc>
        <a:spcBef>
          <a:spcPts val="2950"/>
        </a:spcBef>
        <a:spcAft>
          <a:spcPts val="0"/>
        </a:spcAft>
        <a:buClrTx/>
        <a:buSzPct val="30000"/>
        <a:buFontTx/>
        <a:buBlip>
          <a:blip r:embed="rId15"/>
        </a:buBlip>
        <a:tabLst/>
        <a:defRPr sz="2300" b="0" i="0" u="none" strike="noStrike" cap="none" spc="0" baseline="0">
          <a:solidFill>
            <a:srgbClr val="606060"/>
          </a:solidFill>
          <a:uFillTx/>
          <a:latin typeface="+mn-lt"/>
          <a:ea typeface="+mn-ea"/>
          <a:cs typeface="+mn-cs"/>
          <a:sym typeface="Gill Sans"/>
        </a:defRPr>
      </a:lvl9pPr>
    </p:bodyStyle>
    <p:otherStyle>
      <a:lvl1pPr marL="0" marR="0" indent="0" algn="ctr" defTabSz="41275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Gill Sans"/>
        </a:defRPr>
      </a:lvl1pPr>
      <a:lvl2pPr marL="0" marR="0" indent="114300" algn="ctr" defTabSz="41275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Gill Sans"/>
        </a:defRPr>
      </a:lvl2pPr>
      <a:lvl3pPr marL="0" marR="0" indent="228600" algn="ctr" defTabSz="41275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Gill Sans"/>
        </a:defRPr>
      </a:lvl3pPr>
      <a:lvl4pPr marL="0" marR="0" indent="342900" algn="ctr" defTabSz="41275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Gill Sans"/>
        </a:defRPr>
      </a:lvl4pPr>
      <a:lvl5pPr marL="0" marR="0" indent="457200" algn="ctr" defTabSz="41275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Gill Sans"/>
        </a:defRPr>
      </a:lvl5pPr>
      <a:lvl6pPr marL="0" marR="0" indent="571500" algn="ctr" defTabSz="41275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Gill Sans"/>
        </a:defRPr>
      </a:lvl6pPr>
      <a:lvl7pPr marL="0" marR="0" indent="685800" algn="ctr" defTabSz="41275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Gill Sans"/>
        </a:defRPr>
      </a:lvl7pPr>
      <a:lvl8pPr marL="0" marR="0" indent="800100" algn="ctr" defTabSz="41275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Gill Sans"/>
        </a:defRPr>
      </a:lvl8pPr>
      <a:lvl9pPr marL="0" marR="0" indent="914400" algn="ctr" defTabSz="41275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Gill San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jpg"/><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18.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7.png"/><Relationship Id="rId5" Type="http://schemas.openxmlformats.org/officeDocument/2006/relationships/hyperlink" Target="https://youtu.be/nBgYEX3Hnr8" TargetMode="External"/><Relationship Id="rId4" Type="http://schemas.openxmlformats.org/officeDocument/2006/relationships/image" Target="../media/image4.jpg"/></Relationships>
</file>

<file path=ppt/slides/_rels/slide2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pubs.acs.org/doi/epdf/10.1021/envhealth.3c00052?ref=article_openPDF" TargetMode="External"/><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www.mdpi.com/2071-1050/15/12/9760" TargetMode="External"/><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3" Type="http://schemas.openxmlformats.org/officeDocument/2006/relationships/hyperlink" Target="https://www.sciencefocus.com/the-human-body/how-to-lose-belly-fat" TargetMode="External"/><Relationship Id="rId2" Type="http://schemas.openxmlformats.org/officeDocument/2006/relationships/hyperlink" Target="https://www.sciencefocus.com/news/microplastics-are-they-harmful" TargetMode="External"/><Relationship Id="rId1" Type="http://schemas.openxmlformats.org/officeDocument/2006/relationships/slideLayout" Target="../slideLayouts/slideLayout29.xml"/><Relationship Id="rId4" Type="http://schemas.openxmlformats.org/officeDocument/2006/relationships/image" Target="../media/image22.png"/></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mailto:qaid.health@ansarusa.org" TargetMode="External"/><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3" Type="http://schemas.openxmlformats.org/officeDocument/2006/relationships/hyperlink" Target="https://www.altaqwa.us/registration/" TargetMode="External"/><Relationship Id="rId7" Type="http://schemas.openxmlformats.org/officeDocument/2006/relationships/image" Target="../media/image25.png"/><Relationship Id="rId2" Type="http://schemas.openxmlformats.org/officeDocument/2006/relationships/image" Target="../media/image4.jpg"/><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hyperlink" Target="https://tinyurl.com/TalimDeckFeedback" TargetMode="External"/><Relationship Id="rId4" Type="http://schemas.openxmlformats.org/officeDocument/2006/relationships/hyperlink" Target="https://tinyurl.com/WaqfeArdhiSignu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03BC536-AA1D-98CC-CCE1-662205B84A9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FD88548-108E-1EFB-E981-10F2A5313BF3}"/>
              </a:ext>
            </a:extLst>
          </p:cNvPr>
          <p:cNvSpPr txBox="1"/>
          <p:nvPr/>
        </p:nvSpPr>
        <p:spPr>
          <a:xfrm>
            <a:off x="1828800" y="1744518"/>
            <a:ext cx="8534400" cy="3785652"/>
          </a:xfrm>
          <a:prstGeom prst="rect">
            <a:avLst/>
          </a:prstGeom>
          <a:noFill/>
        </p:spPr>
        <p:txBody>
          <a:bodyPr wrap="square">
            <a:spAutoFit/>
          </a:bodyPr>
          <a:lstStyle/>
          <a:p>
            <a:pPr algn="ctr"/>
            <a:r>
              <a:rPr lang="en-US" sz="2800" b="1" dirty="0">
                <a:latin typeface="Verdana" panose="020B0604030504040204" pitchFamily="34" charset="0"/>
                <a:ea typeface="Verdana" panose="020B0604030504040204" pitchFamily="34" charset="0"/>
              </a:rPr>
              <a:t>Majlis Ansārullāh </a:t>
            </a:r>
          </a:p>
          <a:p>
            <a:pPr algn="ctr"/>
            <a:r>
              <a:rPr lang="en-US" sz="2800" b="1" dirty="0">
                <a:latin typeface="Verdana" panose="020B0604030504040204" pitchFamily="34" charset="0"/>
                <a:ea typeface="Verdana" panose="020B0604030504040204" pitchFamily="34" charset="0"/>
              </a:rPr>
              <a:t>Monthly Meeting </a:t>
            </a:r>
          </a:p>
          <a:p>
            <a:pPr algn="ctr"/>
            <a:endParaRPr lang="en-US" sz="2800" b="1" dirty="0">
              <a:latin typeface="Verdana" panose="020B0604030504040204" pitchFamily="34" charset="0"/>
              <a:ea typeface="Verdana" panose="020B0604030504040204" pitchFamily="34" charset="0"/>
            </a:endParaRPr>
          </a:p>
          <a:p>
            <a:pPr algn="ctr"/>
            <a:r>
              <a:rPr lang="en-US" sz="2800" b="1" dirty="0">
                <a:latin typeface="Verdana" panose="020B0604030504040204" pitchFamily="34" charset="0"/>
                <a:ea typeface="Verdana" panose="020B0604030504040204" pitchFamily="34" charset="0"/>
              </a:rPr>
              <a:t> July 2025</a:t>
            </a:r>
          </a:p>
          <a:p>
            <a:pPr algn="ctr"/>
            <a:endParaRPr lang="en-US" sz="1600" b="1" dirty="0">
              <a:latin typeface="Verdana" panose="020B0604030504040204" pitchFamily="34" charset="0"/>
              <a:ea typeface="Verdana" panose="020B0604030504040204" pitchFamily="34" charset="0"/>
            </a:endParaRPr>
          </a:p>
          <a:p>
            <a:pPr algn="ctr"/>
            <a:r>
              <a:rPr lang="en-US" sz="2800" b="1" dirty="0">
                <a:latin typeface="Verdana" panose="020B0604030504040204" pitchFamily="34" charset="0"/>
                <a:ea typeface="Verdana" panose="020B0604030504040204" pitchFamily="34" charset="0"/>
              </a:rPr>
              <a:t>Mirage</a:t>
            </a:r>
          </a:p>
          <a:p>
            <a:pPr algn="ctr"/>
            <a:r>
              <a:rPr lang="en-US" sz="1600" b="1" dirty="0">
                <a:latin typeface="Verdana" panose="020B0604030504040204" pitchFamily="34" charset="0"/>
                <a:ea typeface="Verdana" panose="020B0604030504040204" pitchFamily="34" charset="0"/>
              </a:rPr>
              <a:t>Worldly pursuits in lieu of prioritizing Allah can lead to ruin</a:t>
            </a:r>
          </a:p>
          <a:p>
            <a:pPr algn="ctr"/>
            <a:r>
              <a:rPr lang="en-US" sz="1600" b="1" dirty="0">
                <a:latin typeface="Verdana" panose="020B0604030504040204" pitchFamily="34" charset="0"/>
                <a:ea typeface="Verdana" panose="020B0604030504040204" pitchFamily="34" charset="0"/>
              </a:rPr>
              <a:t>I shall give preference to my faith over all worldly matters</a:t>
            </a:r>
          </a:p>
          <a:p>
            <a:pPr algn="ctr"/>
            <a:endParaRPr lang="en-US" sz="1600" b="1" dirty="0">
              <a:latin typeface="Verdana" panose="020B0604030504040204" pitchFamily="34" charset="0"/>
              <a:ea typeface="Verdana" panose="020B0604030504040204" pitchFamily="34" charset="0"/>
            </a:endParaRPr>
          </a:p>
          <a:p>
            <a:pPr algn="ctr"/>
            <a:r>
              <a:rPr lang="ur-PK" sz="3600" b="1" dirty="0">
                <a:latin typeface="Urdu Typesetting" panose="03020402040406030203" pitchFamily="66" charset="-78"/>
                <a:ea typeface="Verdana" panose="020B0604030504040204" pitchFamily="34" charset="0"/>
                <a:cs typeface="Urdu Typesetting" panose="03020402040406030203" pitchFamily="66" charset="-78"/>
              </a:rPr>
              <a:t>میں دین کو دنیا پر مقدّم رکھوں گا</a:t>
            </a:r>
            <a:endParaRPr lang="en-US" sz="3600" b="1" dirty="0">
              <a:latin typeface="Urdu Typesetting" panose="03020402040406030203" pitchFamily="66" charset="-78"/>
              <a:ea typeface="Verdana" panose="020B0604030504040204" pitchFamily="34" charset="0"/>
              <a:cs typeface="Urdu Typesetting" panose="03020402040406030203" pitchFamily="66" charset="-78"/>
            </a:endParaRPr>
          </a:p>
        </p:txBody>
      </p:sp>
      <p:sp>
        <p:nvSpPr>
          <p:cNvPr id="3" name="Slide Number Placeholder 2">
            <a:extLst>
              <a:ext uri="{FF2B5EF4-FFF2-40B4-BE49-F238E27FC236}">
                <a16:creationId xmlns:a16="http://schemas.microsoft.com/office/drawing/2014/main" id="{7F736153-B9CC-5ACA-D41A-1006E668A1F9}"/>
              </a:ext>
            </a:extLst>
          </p:cNvPr>
          <p:cNvSpPr>
            <a:spLocks noGrp="1"/>
          </p:cNvSpPr>
          <p:nvPr>
            <p:ph type="sldNum" sz="quarter" idx="12"/>
          </p:nvPr>
        </p:nvSpPr>
        <p:spPr/>
        <p:txBody>
          <a:bodyPr/>
          <a:lstStyle/>
          <a:p>
            <a:fld id="{A765CC5E-8052-F244-B94C-173FF7AA6EEC}" type="slidenum">
              <a:rPr lang="en-US" smtClean="0"/>
              <a:t>1</a:t>
            </a:fld>
            <a:endParaRPr lang="en-US"/>
          </a:p>
        </p:txBody>
      </p:sp>
    </p:spTree>
    <p:extLst>
      <p:ext uri="{BB962C8B-B14F-4D97-AF65-F5344CB8AC3E}">
        <p14:creationId xmlns:p14="http://schemas.microsoft.com/office/powerpoint/2010/main" val="32780429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81DC4E9-5623-55D5-421E-FF16377297CC}"/>
              </a:ext>
            </a:extLst>
          </p:cNvPr>
          <p:cNvSpPr txBox="1"/>
          <p:nvPr/>
        </p:nvSpPr>
        <p:spPr>
          <a:xfrm>
            <a:off x="365637" y="1711009"/>
            <a:ext cx="11605828" cy="4154984"/>
          </a:xfrm>
          <a:prstGeom prst="rect">
            <a:avLst/>
          </a:prstGeom>
          <a:noFill/>
        </p:spPr>
        <p:txBody>
          <a:bodyPr wrap="square">
            <a:spAutoFit/>
          </a:bodyPr>
          <a:lstStyle/>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Recitation and translation of the Holy Quran </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Pledge </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Hadith</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Discussion Segment </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Salat (Daily Prayers)</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Al–Wasiyyat</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Zahanat</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Reading The Holy Quran</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Health segment</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Local Time – Missionary Comments/Reminders/Announcements </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Du’a </a:t>
            </a:r>
          </a:p>
        </p:txBody>
      </p:sp>
      <p:sp>
        <p:nvSpPr>
          <p:cNvPr id="3" name="Cloud 2">
            <a:extLst>
              <a:ext uri="{FF2B5EF4-FFF2-40B4-BE49-F238E27FC236}">
                <a16:creationId xmlns:a16="http://schemas.microsoft.com/office/drawing/2014/main" id="{5C1F09BE-854A-0A14-6A51-5345A7B47EC0}"/>
              </a:ext>
            </a:extLst>
          </p:cNvPr>
          <p:cNvSpPr/>
          <p:nvPr/>
        </p:nvSpPr>
        <p:spPr>
          <a:xfrm>
            <a:off x="9644825" y="193040"/>
            <a:ext cx="2174240" cy="924560"/>
          </a:xfrm>
          <a:prstGeom prst="cloud">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latin typeface="Ink Free" panose="03080402000500000000" pitchFamily="66" charset="0"/>
              </a:rPr>
              <a:t>AGENDA</a:t>
            </a:r>
          </a:p>
        </p:txBody>
      </p:sp>
      <p:sp>
        <p:nvSpPr>
          <p:cNvPr id="6" name="Slide Number Placeholder 5">
            <a:extLst>
              <a:ext uri="{FF2B5EF4-FFF2-40B4-BE49-F238E27FC236}">
                <a16:creationId xmlns:a16="http://schemas.microsoft.com/office/drawing/2014/main" id="{E038860D-951B-A29D-4196-0F6CD90034BF}"/>
              </a:ext>
            </a:extLst>
          </p:cNvPr>
          <p:cNvSpPr>
            <a:spLocks noGrp="1"/>
          </p:cNvSpPr>
          <p:nvPr>
            <p:ph type="sldNum" sz="quarter" idx="12"/>
          </p:nvPr>
        </p:nvSpPr>
        <p:spPr/>
        <p:txBody>
          <a:bodyPr/>
          <a:lstStyle/>
          <a:p>
            <a:fld id="{A765CC5E-8052-F244-B94C-173FF7AA6EEC}" type="slidenum">
              <a:rPr lang="en-US" smtClean="0"/>
              <a:t>2</a:t>
            </a:fld>
            <a:endParaRPr lang="en-US"/>
          </a:p>
        </p:txBody>
      </p:sp>
    </p:spTree>
    <p:extLst>
      <p:ext uri="{BB962C8B-B14F-4D97-AF65-F5344CB8AC3E}">
        <p14:creationId xmlns:p14="http://schemas.microsoft.com/office/powerpoint/2010/main" val="79659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2BC87B5-9DC8-F87D-AA16-5F2A8A623988}"/>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983380AD-3943-1BD7-8323-91E7005DC7A9}"/>
              </a:ext>
            </a:extLst>
          </p:cNvPr>
          <p:cNvSpPr txBox="1"/>
          <p:nvPr/>
        </p:nvSpPr>
        <p:spPr>
          <a:xfrm>
            <a:off x="5666740" y="0"/>
            <a:ext cx="6419849"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Recitation of the Holy Quran</a:t>
            </a:r>
          </a:p>
        </p:txBody>
      </p:sp>
      <p:sp>
        <p:nvSpPr>
          <p:cNvPr id="7" name="Slide Number Placeholder 6">
            <a:extLst>
              <a:ext uri="{FF2B5EF4-FFF2-40B4-BE49-F238E27FC236}">
                <a16:creationId xmlns:a16="http://schemas.microsoft.com/office/drawing/2014/main" id="{42F7E768-6E5B-C90A-53DD-F12EC8F7AE62}"/>
              </a:ext>
            </a:extLst>
          </p:cNvPr>
          <p:cNvSpPr>
            <a:spLocks noGrp="1"/>
          </p:cNvSpPr>
          <p:nvPr>
            <p:ph type="sldNum" sz="quarter" idx="12"/>
          </p:nvPr>
        </p:nvSpPr>
        <p:spPr/>
        <p:txBody>
          <a:bodyPr/>
          <a:lstStyle/>
          <a:p>
            <a:fld id="{A765CC5E-8052-F244-B94C-173FF7AA6EEC}" type="slidenum">
              <a:rPr lang="en-US" smtClean="0"/>
              <a:t>3</a:t>
            </a:fld>
            <a:endParaRPr lang="en-US"/>
          </a:p>
        </p:txBody>
      </p:sp>
      <p:sp>
        <p:nvSpPr>
          <p:cNvPr id="2" name="TextBox 1">
            <a:extLst>
              <a:ext uri="{FF2B5EF4-FFF2-40B4-BE49-F238E27FC236}">
                <a16:creationId xmlns:a16="http://schemas.microsoft.com/office/drawing/2014/main" id="{C6DC73E5-78ED-B090-FA09-799BFB61B0AB}"/>
              </a:ext>
            </a:extLst>
          </p:cNvPr>
          <p:cNvSpPr txBox="1"/>
          <p:nvPr/>
        </p:nvSpPr>
        <p:spPr>
          <a:xfrm>
            <a:off x="3032566" y="5024416"/>
            <a:ext cx="3603875" cy="307777"/>
          </a:xfrm>
          <a:prstGeom prst="rect">
            <a:avLst/>
          </a:prstGeom>
          <a:noFill/>
        </p:spPr>
        <p:txBody>
          <a:bodyPr wrap="square" rtlCol="0">
            <a:spAutoFit/>
          </a:bodyPr>
          <a:lstStyle/>
          <a:p>
            <a:pPr algn="r"/>
            <a:r>
              <a:rPr lang="en-US" sz="1400" b="1" i="1" dirty="0">
                <a:latin typeface="Verdana" panose="020B0604030504040204" pitchFamily="34" charset="0"/>
                <a:ea typeface="Verdana" panose="020B0604030504040204" pitchFamily="34" charset="0"/>
              </a:rPr>
              <a:t>Chapter 57, Al Hadid, Verse 21</a:t>
            </a:r>
          </a:p>
        </p:txBody>
      </p:sp>
      <p:sp>
        <p:nvSpPr>
          <p:cNvPr id="13" name="TextBox 12">
            <a:extLst>
              <a:ext uri="{FF2B5EF4-FFF2-40B4-BE49-F238E27FC236}">
                <a16:creationId xmlns:a16="http://schemas.microsoft.com/office/drawing/2014/main" id="{236FC21E-D1B9-8F4F-CE3F-C2E059309CE6}"/>
              </a:ext>
            </a:extLst>
          </p:cNvPr>
          <p:cNvSpPr txBox="1"/>
          <p:nvPr/>
        </p:nvSpPr>
        <p:spPr>
          <a:xfrm>
            <a:off x="158476" y="1679695"/>
            <a:ext cx="6096000" cy="3139321"/>
          </a:xfrm>
          <a:prstGeom prst="rect">
            <a:avLst/>
          </a:prstGeom>
          <a:noFill/>
        </p:spPr>
        <p:txBody>
          <a:bodyPr wrap="square">
            <a:spAutoFit/>
          </a:bodyPr>
          <a:lstStyle/>
          <a:p>
            <a:r>
              <a:rPr lang="en-US" b="0" i="0" dirty="0">
                <a:effectLst/>
                <a:latin typeface="Verdana" panose="020B0604030504040204" pitchFamily="34" charset="0"/>
                <a:ea typeface="Verdana" panose="020B0604030504040204" pitchFamily="34" charset="0"/>
              </a:rPr>
              <a:t>Know that the life of this world is only a sport and a pastime, and an adornment, and a source of boasting among yourselves, and of rivalry in multiplying riches and children. This life is like the rain the vegetation produced whereby rejoices the tillers. Then it dries up and thou </a:t>
            </a:r>
            <a:r>
              <a:rPr lang="en-US" b="0" i="0" dirty="0" err="1">
                <a:effectLst/>
                <a:latin typeface="Verdana" panose="020B0604030504040204" pitchFamily="34" charset="0"/>
                <a:ea typeface="Verdana" panose="020B0604030504040204" pitchFamily="34" charset="0"/>
              </a:rPr>
              <a:t>seest</a:t>
            </a:r>
            <a:r>
              <a:rPr lang="en-US" b="0" i="0" dirty="0">
                <a:effectLst/>
                <a:latin typeface="Verdana" panose="020B0604030504040204" pitchFamily="34" charset="0"/>
                <a:ea typeface="Verdana" panose="020B0604030504040204" pitchFamily="34" charset="0"/>
              </a:rPr>
              <a:t> it turn yellow; then it becomes broken pieces of straw. And in the Hereafter, there is severe punishment, and also forgiveness from Allah, and His pleasure. And the life of this world is nothing but temporary enjoyment of deceitful things.</a:t>
            </a:r>
            <a:endParaRPr lang="en-US" dirty="0">
              <a:latin typeface="Verdana" panose="020B0604030504040204" pitchFamily="34" charset="0"/>
              <a:ea typeface="Verdana" panose="020B0604030504040204" pitchFamily="34" charset="0"/>
            </a:endParaRPr>
          </a:p>
        </p:txBody>
      </p:sp>
      <p:pic>
        <p:nvPicPr>
          <p:cNvPr id="4" name="Picture 3">
            <a:extLst>
              <a:ext uri="{FF2B5EF4-FFF2-40B4-BE49-F238E27FC236}">
                <a16:creationId xmlns:a16="http://schemas.microsoft.com/office/drawing/2014/main" id="{BCC2D5A2-87DB-88D9-C2FF-C46E26BA1961}"/>
              </a:ext>
            </a:extLst>
          </p:cNvPr>
          <p:cNvPicPr>
            <a:picLocks noChangeAspect="1"/>
          </p:cNvPicPr>
          <p:nvPr/>
        </p:nvPicPr>
        <p:blipFill>
          <a:blip r:embed="rId3"/>
          <a:stretch>
            <a:fillRect/>
          </a:stretch>
        </p:blipFill>
        <p:spPr>
          <a:xfrm>
            <a:off x="6432059" y="1628531"/>
            <a:ext cx="5654530" cy="3017782"/>
          </a:xfrm>
          <a:prstGeom prst="rect">
            <a:avLst/>
          </a:prstGeom>
        </p:spPr>
      </p:pic>
    </p:spTree>
    <p:extLst>
      <p:ext uri="{BB962C8B-B14F-4D97-AF65-F5344CB8AC3E}">
        <p14:creationId xmlns:p14="http://schemas.microsoft.com/office/powerpoint/2010/main" val="36983464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B934899-41B4-B90C-426A-966343A498E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9F24DAC-87A2-63AE-2F6D-0BF262C1DA4D}"/>
              </a:ext>
            </a:extLst>
          </p:cNvPr>
          <p:cNvPicPr>
            <a:picLocks noChangeAspect="1"/>
          </p:cNvPicPr>
          <p:nvPr/>
        </p:nvPicPr>
        <p:blipFill>
          <a:blip r:embed="rId3"/>
          <a:stretch>
            <a:fillRect/>
          </a:stretch>
        </p:blipFill>
        <p:spPr>
          <a:xfrm>
            <a:off x="2084705" y="1331413"/>
            <a:ext cx="8798266" cy="851074"/>
          </a:xfrm>
          <a:prstGeom prst="rect">
            <a:avLst/>
          </a:prstGeom>
        </p:spPr>
      </p:pic>
      <p:sp>
        <p:nvSpPr>
          <p:cNvPr id="3" name="TextBox 2">
            <a:extLst>
              <a:ext uri="{FF2B5EF4-FFF2-40B4-BE49-F238E27FC236}">
                <a16:creationId xmlns:a16="http://schemas.microsoft.com/office/drawing/2014/main" id="{BD516E7A-9782-A2EF-0ECC-544205961AFD}"/>
              </a:ext>
            </a:extLst>
          </p:cNvPr>
          <p:cNvSpPr txBox="1"/>
          <p:nvPr/>
        </p:nvSpPr>
        <p:spPr>
          <a:xfrm>
            <a:off x="428625" y="2006363"/>
            <a:ext cx="11763375" cy="4216539"/>
          </a:xfrm>
          <a:prstGeom prst="rect">
            <a:avLst/>
          </a:prstGeom>
          <a:noFill/>
        </p:spPr>
        <p:txBody>
          <a:bodyPr wrap="square">
            <a:spAutoFit/>
          </a:bodyPr>
          <a:lstStyle/>
          <a:p>
            <a:r>
              <a:rPr lang="en-US" sz="2000" i="1" dirty="0">
                <a:solidFill>
                  <a:srgbClr val="FF0000"/>
                </a:solidFill>
                <a:latin typeface="Verdana" panose="020B0604030504040204" pitchFamily="34" charset="0"/>
                <a:ea typeface="Verdana" panose="020B0604030504040204" pitchFamily="34" charset="0"/>
                <a:cs typeface="Times New Roman" panose="02020603050405020304" pitchFamily="18" charset="0"/>
              </a:rPr>
              <a:t>Say this part three times: </a:t>
            </a:r>
          </a:p>
          <a:p>
            <a:r>
              <a:rPr lang="en-US" dirty="0">
                <a:latin typeface="Verdana" panose="020B0604030504040204" pitchFamily="34" charset="0"/>
                <a:ea typeface="Verdana" panose="020B0604030504040204" pitchFamily="34" charset="0"/>
                <a:cs typeface="Times New Roman" panose="02020603050405020304" pitchFamily="18" charset="0"/>
              </a:rPr>
              <a:t>Ash-hadu • alla ilaha • illallahu • wahdahu • la sharika lahu • wa ash-hadu • anna Muhammadan • ‘abduhu • wa rasuluh</a:t>
            </a:r>
          </a:p>
          <a:p>
            <a:endParaRPr lang="en-US" sz="2000" dirty="0">
              <a:latin typeface="Verdana" panose="020B0604030504040204" pitchFamily="34" charset="0"/>
              <a:ea typeface="Verdana" panose="020B0604030504040204" pitchFamily="34" charset="0"/>
              <a:cs typeface="Times New Roman" panose="02020603050405020304" pitchFamily="18" charset="0"/>
            </a:endParaRPr>
          </a:p>
          <a:p>
            <a:r>
              <a:rPr lang="en-US" sz="2000" i="1" dirty="0">
                <a:solidFill>
                  <a:srgbClr val="FF0000"/>
                </a:solidFill>
                <a:latin typeface="Verdana" panose="020B0604030504040204" pitchFamily="34" charset="0"/>
                <a:ea typeface="Verdana" panose="020B0604030504040204" pitchFamily="34" charset="0"/>
                <a:cs typeface="Times New Roman" panose="02020603050405020304" pitchFamily="18" charset="0"/>
              </a:rPr>
              <a:t>Say this part once: </a:t>
            </a:r>
          </a:p>
          <a:p>
            <a:r>
              <a:rPr lang="en-US" dirty="0">
                <a:latin typeface="Verdana" panose="020B0604030504040204" pitchFamily="34" charset="0"/>
                <a:ea typeface="Verdana" panose="020B0604030504040204" pitchFamily="34" charset="0"/>
                <a:cs typeface="Times New Roman" panose="02020603050405020304" pitchFamily="18" charset="0"/>
              </a:rPr>
              <a:t>I bear witness • that there is none worthy of worship • except Allah. • He is One • (and) has no partner, • and I bear witness • that Muhammad (peace be upon him) • is His servant • and messenger. </a:t>
            </a:r>
          </a:p>
          <a:p>
            <a:endParaRPr lang="en-US" dirty="0">
              <a:latin typeface="Verdana" panose="020B0604030504040204" pitchFamily="34" charset="0"/>
              <a:ea typeface="Verdana" panose="020B0604030504040204" pitchFamily="34" charset="0"/>
              <a:cs typeface="Times New Roman" panose="02020603050405020304" pitchFamily="18" charset="0"/>
            </a:endParaRPr>
          </a:p>
          <a:p>
            <a:r>
              <a:rPr lang="en-US" sz="2000" i="1" dirty="0">
                <a:solidFill>
                  <a:srgbClr val="FF0000"/>
                </a:solidFill>
                <a:latin typeface="Verdana" panose="020B0604030504040204" pitchFamily="34" charset="0"/>
                <a:ea typeface="Verdana" panose="020B0604030504040204" pitchFamily="34" charset="0"/>
                <a:cs typeface="Times New Roman" panose="02020603050405020304" pitchFamily="18" charset="0"/>
              </a:rPr>
              <a:t>Say this part once:</a:t>
            </a:r>
          </a:p>
          <a:p>
            <a:pPr marL="0" marR="0">
              <a:spcBef>
                <a:spcPts val="0"/>
              </a:spcBef>
              <a:spcAft>
                <a:spcPts val="0"/>
              </a:spcAft>
            </a:pPr>
            <a:r>
              <a:rPr lang="en-US" dirty="0">
                <a:effectLst/>
                <a:latin typeface="Verdana" panose="020B0604030504040204" pitchFamily="34" charset="0"/>
                <a:ea typeface="Verdana" panose="020B0604030504040204" pitchFamily="34" charset="0"/>
                <a:cs typeface="Times New Roman" panose="02020603050405020304" pitchFamily="18" charset="0"/>
              </a:rPr>
              <a:t>I solemnly promise that • I shall endeavor • till the end of my life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for the consolidation </a:t>
            </a:r>
            <a:r>
              <a:rPr lang="en-US" i="1" dirty="0">
                <a:effectLst/>
                <a:latin typeface="Verdana" panose="020B0604030504040204" pitchFamily="34" charset="0"/>
                <a:ea typeface="Verdana" panose="020B0604030504040204" pitchFamily="34" charset="0"/>
                <a:cs typeface="Times New Roman" panose="02020603050405020304" pitchFamily="18" charset="0"/>
              </a:rPr>
              <a:t>•</a:t>
            </a:r>
            <a:r>
              <a:rPr lang="en-US" dirty="0">
                <a:effectLst/>
                <a:latin typeface="Verdana" panose="020B0604030504040204" pitchFamily="34" charset="0"/>
                <a:ea typeface="Verdana" panose="020B0604030504040204" pitchFamily="34" charset="0"/>
                <a:cs typeface="Times New Roman" panose="02020603050405020304" pitchFamily="18" charset="0"/>
              </a:rPr>
              <a:t> and propagation of Islām Ahmadiyyat</a:t>
            </a:r>
            <a:r>
              <a:rPr lang="en-US" i="1" dirty="0">
                <a:effectLst/>
                <a:latin typeface="Verdana" panose="020B0604030504040204" pitchFamily="34" charset="0"/>
                <a:ea typeface="Verdana" panose="020B0604030504040204" pitchFamily="34" charset="0"/>
                <a:cs typeface="Times New Roman" panose="02020603050405020304" pitchFamily="18" charset="0"/>
              </a:rPr>
              <a:t> • </a:t>
            </a:r>
            <a:r>
              <a:rPr lang="en-US" dirty="0">
                <a:effectLst/>
                <a:latin typeface="Verdana" panose="020B0604030504040204" pitchFamily="34" charset="0"/>
                <a:ea typeface="Verdana" panose="020B0604030504040204" pitchFamily="34" charset="0"/>
                <a:cs typeface="Times New Roman" panose="02020603050405020304" pitchFamily="18" charset="0"/>
              </a:rPr>
              <a:t>and for upholding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the institution of Khilafat.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I shall also be prepared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to offer the greatest sacrifice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for this cause. • Moreover,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I shall urge all my children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to remain true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to Khilafat Ahmadiyya. </a:t>
            </a:r>
            <a:r>
              <a:rPr lang="en-US" i="1" dirty="0">
                <a:effectLst/>
                <a:latin typeface="Verdana" panose="020B0604030504040204" pitchFamily="34" charset="0"/>
                <a:ea typeface="Verdana" panose="020B0604030504040204" pitchFamily="34" charset="0"/>
                <a:cs typeface="Times New Roman" panose="02020603050405020304" pitchFamily="18" charset="0"/>
              </a:rPr>
              <a:t>• Insha’Allah</a:t>
            </a:r>
            <a:r>
              <a:rPr lang="en-US" dirty="0">
                <a:effectLst/>
                <a:latin typeface="Verdana" panose="020B0604030504040204" pitchFamily="34" charset="0"/>
                <a:ea typeface="Verdana" panose="020B0604030504040204" pitchFamily="34" charset="0"/>
                <a:cs typeface="Times New Roman" panose="02020603050405020304" pitchFamily="18" charset="0"/>
              </a:rPr>
              <a:t>.</a:t>
            </a:r>
          </a:p>
        </p:txBody>
      </p:sp>
      <p:sp>
        <p:nvSpPr>
          <p:cNvPr id="4" name="TextBox 3">
            <a:extLst>
              <a:ext uri="{FF2B5EF4-FFF2-40B4-BE49-F238E27FC236}">
                <a16:creationId xmlns:a16="http://schemas.microsoft.com/office/drawing/2014/main" id="{9014589A-BBDA-30AF-639F-5F7E392617CF}"/>
              </a:ext>
            </a:extLst>
          </p:cNvPr>
          <p:cNvSpPr txBox="1"/>
          <p:nvPr/>
        </p:nvSpPr>
        <p:spPr>
          <a:xfrm>
            <a:off x="10000614" y="71928"/>
            <a:ext cx="2085975"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Pledge</a:t>
            </a:r>
          </a:p>
        </p:txBody>
      </p:sp>
      <p:sp>
        <p:nvSpPr>
          <p:cNvPr id="5" name="Slide Number Placeholder 4">
            <a:extLst>
              <a:ext uri="{FF2B5EF4-FFF2-40B4-BE49-F238E27FC236}">
                <a16:creationId xmlns:a16="http://schemas.microsoft.com/office/drawing/2014/main" id="{C8BE23F0-E3F4-E796-F025-EB7059BB346D}"/>
              </a:ext>
            </a:extLst>
          </p:cNvPr>
          <p:cNvSpPr>
            <a:spLocks noGrp="1"/>
          </p:cNvSpPr>
          <p:nvPr>
            <p:ph type="sldNum" sz="quarter" idx="12"/>
          </p:nvPr>
        </p:nvSpPr>
        <p:spPr/>
        <p:txBody>
          <a:bodyPr/>
          <a:lstStyle/>
          <a:p>
            <a:fld id="{A765CC5E-8052-F244-B94C-173FF7AA6EEC}" type="slidenum">
              <a:rPr lang="en-US" smtClean="0"/>
              <a:t>4</a:t>
            </a:fld>
            <a:endParaRPr lang="en-US"/>
          </a:p>
        </p:txBody>
      </p:sp>
    </p:spTree>
    <p:extLst>
      <p:ext uri="{BB962C8B-B14F-4D97-AF65-F5344CB8AC3E}">
        <p14:creationId xmlns:p14="http://schemas.microsoft.com/office/powerpoint/2010/main" val="32573671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FF07BC0-F95C-9F47-F17D-CC3C7AF1DED4}"/>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F2931B30-A5FE-27B3-B1D9-9C6F6280E742}"/>
              </a:ext>
            </a:extLst>
          </p:cNvPr>
          <p:cNvSpPr txBox="1"/>
          <p:nvPr/>
        </p:nvSpPr>
        <p:spPr>
          <a:xfrm>
            <a:off x="5018690" y="2952342"/>
            <a:ext cx="2154619" cy="707886"/>
          </a:xfrm>
          <a:prstGeom prst="rect">
            <a:avLst/>
          </a:prstGeom>
          <a:noFill/>
        </p:spPr>
        <p:txBody>
          <a:bodyPr wrap="square">
            <a:spAutoFit/>
          </a:bodyPr>
          <a:lstStyle/>
          <a:p>
            <a:pPr algn="r"/>
            <a:r>
              <a:rPr lang="en-US" sz="4000" b="1" dirty="0">
                <a:latin typeface="Verdana" panose="020B0604030504040204" pitchFamily="34" charset="0"/>
                <a:ea typeface="Verdana" panose="020B0604030504040204" pitchFamily="34" charset="0"/>
              </a:rPr>
              <a:t>Hadith</a:t>
            </a:r>
          </a:p>
        </p:txBody>
      </p:sp>
      <p:sp>
        <p:nvSpPr>
          <p:cNvPr id="12" name="Slide Number Placeholder 11">
            <a:extLst>
              <a:ext uri="{FF2B5EF4-FFF2-40B4-BE49-F238E27FC236}">
                <a16:creationId xmlns:a16="http://schemas.microsoft.com/office/drawing/2014/main" id="{30F20174-A068-8FBE-741F-A3A1E1D7742D}"/>
              </a:ext>
            </a:extLst>
          </p:cNvPr>
          <p:cNvSpPr>
            <a:spLocks noGrp="1"/>
          </p:cNvSpPr>
          <p:nvPr>
            <p:ph type="sldNum" sz="quarter" idx="12"/>
          </p:nvPr>
        </p:nvSpPr>
        <p:spPr/>
        <p:txBody>
          <a:bodyPr/>
          <a:lstStyle/>
          <a:p>
            <a:fld id="{A765CC5E-8052-F244-B94C-173FF7AA6EEC}" type="slidenum">
              <a:rPr lang="en-US" smtClean="0"/>
              <a:t>5</a:t>
            </a:fld>
            <a:endParaRPr lang="en-US"/>
          </a:p>
        </p:txBody>
      </p:sp>
    </p:spTree>
    <p:extLst>
      <p:ext uri="{BB962C8B-B14F-4D97-AF65-F5344CB8AC3E}">
        <p14:creationId xmlns:p14="http://schemas.microsoft.com/office/powerpoint/2010/main" val="37427611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3E139B2-B1BD-D3DC-F768-4EBAADA5E8FA}"/>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E117A404-A3DA-9B35-91C2-A9467492E0DD}"/>
              </a:ext>
            </a:extLst>
          </p:cNvPr>
          <p:cNvGrpSpPr/>
          <p:nvPr/>
        </p:nvGrpSpPr>
        <p:grpSpPr>
          <a:xfrm>
            <a:off x="299720" y="1405010"/>
            <a:ext cx="11592560" cy="2315261"/>
            <a:chOff x="299720" y="1120676"/>
            <a:chExt cx="11592560" cy="2315261"/>
          </a:xfrm>
        </p:grpSpPr>
        <p:pic>
          <p:nvPicPr>
            <p:cNvPr id="5" name="Picture 4">
              <a:extLst>
                <a:ext uri="{FF2B5EF4-FFF2-40B4-BE49-F238E27FC236}">
                  <a16:creationId xmlns:a16="http://schemas.microsoft.com/office/drawing/2014/main" id="{B4F23DF7-C821-6775-983B-8FAE1ADBA999}"/>
                </a:ext>
              </a:extLst>
            </p:cNvPr>
            <p:cNvPicPr>
              <a:picLocks noChangeAspect="1"/>
            </p:cNvPicPr>
            <p:nvPr/>
          </p:nvPicPr>
          <p:blipFill>
            <a:blip r:embed="rId3"/>
            <a:stretch>
              <a:fillRect/>
            </a:stretch>
          </p:blipFill>
          <p:spPr>
            <a:xfrm>
              <a:off x="6592236" y="1127613"/>
              <a:ext cx="5074954" cy="2182861"/>
            </a:xfrm>
            <a:prstGeom prst="rect">
              <a:avLst/>
            </a:prstGeom>
          </p:spPr>
        </p:pic>
        <p:sp>
          <p:nvSpPr>
            <p:cNvPr id="6" name="TextBox 5">
              <a:extLst>
                <a:ext uri="{FF2B5EF4-FFF2-40B4-BE49-F238E27FC236}">
                  <a16:creationId xmlns:a16="http://schemas.microsoft.com/office/drawing/2014/main" id="{7DDC5D50-EC14-7224-FC7F-DB6BAE55F89B}"/>
                </a:ext>
              </a:extLst>
            </p:cNvPr>
            <p:cNvSpPr txBox="1"/>
            <p:nvPr/>
          </p:nvSpPr>
          <p:spPr>
            <a:xfrm>
              <a:off x="461963" y="1127613"/>
              <a:ext cx="5847397" cy="230832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O Allah, Bless Muhammad</a:t>
              </a:r>
              <a:r>
                <a:rPr kumimoji="0" lang="en-US" sz="1800" b="0" i="0" u="none" strike="noStrike" kern="0" cap="none" spc="0" normalizeH="0" baseline="30000" noProof="0" dirty="0">
                  <a:ln>
                    <a:noFill/>
                  </a:ln>
                  <a:solidFill>
                    <a:prstClr val="black"/>
                  </a:solidFill>
                  <a:effectLst/>
                  <a:uLnTx/>
                  <a:uFillTx/>
                  <a:latin typeface="Verdana" panose="020B0604030504040204" pitchFamily="34" charset="0"/>
                  <a:ea typeface="Verdana" panose="020B0604030504040204" pitchFamily="34" charset="0"/>
                </a:rPr>
                <a:t>sa</a:t>
              </a: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and the people of Muhammad</a:t>
              </a:r>
              <a:r>
                <a:rPr kumimoji="0" lang="en-US" sz="1800" b="0" i="0" u="none" strike="noStrike" kern="0" cap="none" spc="0" normalizeH="0" baseline="30000" noProof="0" dirty="0">
                  <a:ln>
                    <a:noFill/>
                  </a:ln>
                  <a:solidFill>
                    <a:prstClr val="black"/>
                  </a:solidFill>
                  <a:effectLst/>
                  <a:uLnTx/>
                  <a:uFillTx/>
                  <a:latin typeface="Verdana" panose="020B0604030504040204" pitchFamily="34" charset="0"/>
                  <a:ea typeface="Verdana" panose="020B0604030504040204" pitchFamily="34" charset="0"/>
                </a:rPr>
                <a:t>sa</a:t>
              </a: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as Thou didst bless Abraham and the people of Abraham. Thou art indeed the Praiseworthy, the Glorious. Prosper, O Allah, Muhammad</a:t>
              </a:r>
              <a:r>
                <a:rPr kumimoji="0" lang="en-US" sz="1800" b="0" i="0" u="none" strike="noStrike" kern="0" cap="none" spc="0" normalizeH="0" baseline="30000" noProof="0" dirty="0">
                  <a:ln>
                    <a:noFill/>
                  </a:ln>
                  <a:solidFill>
                    <a:prstClr val="black"/>
                  </a:solidFill>
                  <a:effectLst/>
                  <a:uLnTx/>
                  <a:uFillTx/>
                  <a:latin typeface="Verdana" panose="020B0604030504040204" pitchFamily="34" charset="0"/>
                  <a:ea typeface="Verdana" panose="020B0604030504040204" pitchFamily="34" charset="0"/>
                </a:rPr>
                <a:t>sa</a:t>
              </a: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and the people of Muhammad</a:t>
              </a:r>
              <a:r>
                <a:rPr kumimoji="0" lang="en-US" sz="1800" b="0" i="0" u="none" strike="noStrike" kern="0" cap="none" spc="0" normalizeH="0" baseline="30000" noProof="0" dirty="0">
                  <a:ln>
                    <a:noFill/>
                  </a:ln>
                  <a:solidFill>
                    <a:prstClr val="black"/>
                  </a:solidFill>
                  <a:effectLst/>
                  <a:uLnTx/>
                  <a:uFillTx/>
                  <a:latin typeface="Verdana" panose="020B0604030504040204" pitchFamily="34" charset="0"/>
                  <a:ea typeface="Verdana" panose="020B0604030504040204" pitchFamily="34" charset="0"/>
                </a:rPr>
                <a:t>sa</a:t>
              </a: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as Thou didst prosper Abraham and the people of Abraham. Thou are the Praiseworthy, the Glorious</a:t>
              </a:r>
            </a:p>
          </p:txBody>
        </p:sp>
        <p:sp>
          <p:nvSpPr>
            <p:cNvPr id="7" name="Rectangle: Rounded Corners 6">
              <a:extLst>
                <a:ext uri="{FF2B5EF4-FFF2-40B4-BE49-F238E27FC236}">
                  <a16:creationId xmlns:a16="http://schemas.microsoft.com/office/drawing/2014/main" id="{E2F81BAE-6881-25E8-D1A1-B36A7AC1B06A}"/>
                </a:ext>
              </a:extLst>
            </p:cNvPr>
            <p:cNvSpPr/>
            <p:nvPr/>
          </p:nvSpPr>
          <p:spPr>
            <a:xfrm>
              <a:off x="299720" y="1120676"/>
              <a:ext cx="11592560" cy="2308324"/>
            </a:xfrm>
            <a:prstGeom prst="roundRect">
              <a:avLst/>
            </a:prstGeom>
            <a:noFill/>
            <a:ln w="381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1" name="TextBox 10">
            <a:extLst>
              <a:ext uri="{FF2B5EF4-FFF2-40B4-BE49-F238E27FC236}">
                <a16:creationId xmlns:a16="http://schemas.microsoft.com/office/drawing/2014/main" id="{EF5E5A6D-8245-B425-4673-8B54BC78E416}"/>
              </a:ext>
            </a:extLst>
          </p:cNvPr>
          <p:cNvSpPr txBox="1"/>
          <p:nvPr/>
        </p:nvSpPr>
        <p:spPr>
          <a:xfrm>
            <a:off x="10575926" y="72144"/>
            <a:ext cx="1550034"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Hadith</a:t>
            </a:r>
          </a:p>
        </p:txBody>
      </p:sp>
      <p:sp>
        <p:nvSpPr>
          <p:cNvPr id="12" name="Slide Number Placeholder 11">
            <a:extLst>
              <a:ext uri="{FF2B5EF4-FFF2-40B4-BE49-F238E27FC236}">
                <a16:creationId xmlns:a16="http://schemas.microsoft.com/office/drawing/2014/main" id="{1225F10A-90AC-C79A-132A-91ED5DE4E50D}"/>
              </a:ext>
            </a:extLst>
          </p:cNvPr>
          <p:cNvSpPr>
            <a:spLocks noGrp="1"/>
          </p:cNvSpPr>
          <p:nvPr>
            <p:ph type="sldNum" sz="quarter" idx="12"/>
          </p:nvPr>
        </p:nvSpPr>
        <p:spPr/>
        <p:txBody>
          <a:bodyPr/>
          <a:lstStyle/>
          <a:p>
            <a:fld id="{A765CC5E-8052-F244-B94C-173FF7AA6EEC}" type="slidenum">
              <a:rPr lang="en-US" smtClean="0"/>
              <a:t>6</a:t>
            </a:fld>
            <a:endParaRPr lang="en-US"/>
          </a:p>
        </p:txBody>
      </p:sp>
      <p:sp>
        <p:nvSpPr>
          <p:cNvPr id="2" name="TextBox 1">
            <a:extLst>
              <a:ext uri="{FF2B5EF4-FFF2-40B4-BE49-F238E27FC236}">
                <a16:creationId xmlns:a16="http://schemas.microsoft.com/office/drawing/2014/main" id="{D425318A-AD0C-A688-F6BE-958011F88E8D}"/>
              </a:ext>
            </a:extLst>
          </p:cNvPr>
          <p:cNvSpPr txBox="1"/>
          <p:nvPr/>
        </p:nvSpPr>
        <p:spPr>
          <a:xfrm>
            <a:off x="622761" y="4004935"/>
            <a:ext cx="11044429" cy="1631216"/>
          </a:xfrm>
          <a:prstGeom prst="rect">
            <a:avLst/>
          </a:prstGeom>
          <a:noFill/>
        </p:spPr>
        <p:txBody>
          <a:bodyPr wrap="square">
            <a:spAutoFit/>
          </a:bodyPr>
          <a:lstStyle/>
          <a:p>
            <a:r>
              <a:rPr lang="en-US" sz="2000" i="0" u="none" strike="noStrike" dirty="0">
                <a:effectLst/>
                <a:latin typeface="Verdana" panose="020B0604030504040204" pitchFamily="34" charset="0"/>
                <a:ea typeface="Verdana" panose="020B0604030504040204" pitchFamily="34" charset="0"/>
              </a:rPr>
              <a:t>Abdullah</a:t>
            </a:r>
            <a:r>
              <a:rPr lang="en-US" sz="2000" i="0" u="none" strike="noStrike" baseline="30000" dirty="0">
                <a:effectLst/>
                <a:latin typeface="Verdana" panose="020B0604030504040204" pitchFamily="34" charset="0"/>
                <a:ea typeface="Verdana" panose="020B0604030504040204" pitchFamily="34" charset="0"/>
              </a:rPr>
              <a:t>ra</a:t>
            </a:r>
            <a:r>
              <a:rPr lang="en-US" sz="2000" i="0" u="none" strike="noStrike" dirty="0">
                <a:effectLst/>
                <a:latin typeface="Verdana" panose="020B0604030504040204" pitchFamily="34" charset="0"/>
                <a:ea typeface="Verdana" panose="020B0604030504040204" pitchFamily="34" charset="0"/>
              </a:rPr>
              <a:t> narrated, "The Messenger of Allah</a:t>
            </a:r>
            <a:r>
              <a:rPr lang="en-US" sz="2000" i="0" u="none" strike="noStrike" baseline="30000" dirty="0">
                <a:effectLst/>
                <a:latin typeface="Verdana" panose="020B0604030504040204" pitchFamily="34" charset="0"/>
                <a:ea typeface="Verdana" panose="020B0604030504040204" pitchFamily="34" charset="0"/>
              </a:rPr>
              <a:t>sa</a:t>
            </a:r>
            <a:r>
              <a:rPr lang="en-US" sz="2000" i="0" u="none" strike="noStrike" dirty="0">
                <a:effectLst/>
                <a:latin typeface="Verdana" panose="020B0604030504040204" pitchFamily="34" charset="0"/>
                <a:ea typeface="Verdana" panose="020B0604030504040204" pitchFamily="34" charset="0"/>
              </a:rPr>
              <a:t> was sleeping upon a mat, then he stood, and the mat had left marks on his side. We said: 'O Messenger of Allah! We could get a bed for you.' He said: 'What do I have to do with the world! I am not in the world but as a rider seeking shade under a tree, then he catches his breath and leaves it."</a:t>
            </a:r>
            <a:endParaRPr lang="en-US" sz="2000" b="0" i="0" u="none" strike="noStrike" dirty="0">
              <a:effectLst/>
              <a:latin typeface="Verdana" panose="020B0604030504040204" pitchFamily="34" charset="0"/>
              <a:ea typeface="Verdana" panose="020B0604030504040204" pitchFamily="34" charset="0"/>
            </a:endParaRPr>
          </a:p>
        </p:txBody>
      </p:sp>
      <p:sp>
        <p:nvSpPr>
          <p:cNvPr id="8" name="TextBox 7">
            <a:extLst>
              <a:ext uri="{FF2B5EF4-FFF2-40B4-BE49-F238E27FC236}">
                <a16:creationId xmlns:a16="http://schemas.microsoft.com/office/drawing/2014/main" id="{5621BF19-07C2-D11B-12E5-61E6F9494656}"/>
              </a:ext>
            </a:extLst>
          </p:cNvPr>
          <p:cNvSpPr txBox="1"/>
          <p:nvPr/>
        </p:nvSpPr>
        <p:spPr>
          <a:xfrm>
            <a:off x="8762035" y="5534585"/>
            <a:ext cx="2905155" cy="307777"/>
          </a:xfrm>
          <a:prstGeom prst="rect">
            <a:avLst/>
          </a:prstGeom>
          <a:noFill/>
        </p:spPr>
        <p:txBody>
          <a:bodyPr wrap="square">
            <a:spAutoFit/>
          </a:bodyPr>
          <a:lstStyle/>
          <a:p>
            <a:pPr algn="r"/>
            <a:r>
              <a:rPr lang="en-US" sz="1400" b="1" i="1" dirty="0">
                <a:latin typeface="Verdana" panose="020B0604030504040204" pitchFamily="34" charset="0"/>
                <a:ea typeface="Verdana" panose="020B0604030504040204" pitchFamily="34" charset="0"/>
              </a:rPr>
              <a:t>Sunan Al Tirmidi, 2377</a:t>
            </a:r>
          </a:p>
        </p:txBody>
      </p:sp>
    </p:spTree>
    <p:extLst>
      <p:ext uri="{BB962C8B-B14F-4D97-AF65-F5344CB8AC3E}">
        <p14:creationId xmlns:p14="http://schemas.microsoft.com/office/powerpoint/2010/main" val="19031034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D46E2DE-B738-3440-621F-8114CAA97BC4}"/>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A6238275-F059-993F-B33E-C0804F43B50A}"/>
              </a:ext>
            </a:extLst>
          </p:cNvPr>
          <p:cNvSpPr txBox="1"/>
          <p:nvPr/>
        </p:nvSpPr>
        <p:spPr>
          <a:xfrm>
            <a:off x="2119148" y="2850390"/>
            <a:ext cx="7953703" cy="584775"/>
          </a:xfrm>
          <a:prstGeom prst="rect">
            <a:avLst/>
          </a:prstGeom>
          <a:noFill/>
        </p:spPr>
        <p:txBody>
          <a:bodyPr wrap="square">
            <a:spAutoFit/>
          </a:bodyPr>
          <a:lstStyle/>
          <a:p>
            <a:pPr algn="ctr"/>
            <a:r>
              <a:rPr lang="en-US" sz="3200" b="1" dirty="0">
                <a:latin typeface="Verdana" panose="020B0604030504040204" pitchFamily="34" charset="0"/>
                <a:ea typeface="Verdana" panose="020B0604030504040204" pitchFamily="34" charset="0"/>
              </a:rPr>
              <a:t>The Holy Quran Discussion</a:t>
            </a:r>
          </a:p>
        </p:txBody>
      </p:sp>
      <p:sp>
        <p:nvSpPr>
          <p:cNvPr id="12" name="Slide Number Placeholder 11">
            <a:extLst>
              <a:ext uri="{FF2B5EF4-FFF2-40B4-BE49-F238E27FC236}">
                <a16:creationId xmlns:a16="http://schemas.microsoft.com/office/drawing/2014/main" id="{1E5C88DE-7E11-8C93-5853-733B13456C44}"/>
              </a:ext>
            </a:extLst>
          </p:cNvPr>
          <p:cNvSpPr>
            <a:spLocks noGrp="1"/>
          </p:cNvSpPr>
          <p:nvPr>
            <p:ph type="sldNum" sz="quarter" idx="12"/>
          </p:nvPr>
        </p:nvSpPr>
        <p:spPr/>
        <p:txBody>
          <a:bodyPr/>
          <a:lstStyle/>
          <a:p>
            <a:fld id="{A765CC5E-8052-F244-B94C-173FF7AA6EEC}" type="slidenum">
              <a:rPr lang="en-US" smtClean="0"/>
              <a:t>7</a:t>
            </a:fld>
            <a:endParaRPr lang="en-US"/>
          </a:p>
        </p:txBody>
      </p:sp>
    </p:spTree>
    <p:extLst>
      <p:ext uri="{BB962C8B-B14F-4D97-AF65-F5344CB8AC3E}">
        <p14:creationId xmlns:p14="http://schemas.microsoft.com/office/powerpoint/2010/main" val="35865011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B16F2D4-6F32-D525-9049-F7E8B289E469}"/>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50C9CCD4-B779-0052-A5C6-C1422BEF9F2A}"/>
              </a:ext>
            </a:extLst>
          </p:cNvPr>
          <p:cNvSpPr txBox="1"/>
          <p:nvPr/>
        </p:nvSpPr>
        <p:spPr>
          <a:xfrm>
            <a:off x="5666740" y="0"/>
            <a:ext cx="6419849"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Recitation of the Holy Quran</a:t>
            </a:r>
          </a:p>
        </p:txBody>
      </p:sp>
      <p:sp>
        <p:nvSpPr>
          <p:cNvPr id="7" name="Slide Number Placeholder 6">
            <a:extLst>
              <a:ext uri="{FF2B5EF4-FFF2-40B4-BE49-F238E27FC236}">
                <a16:creationId xmlns:a16="http://schemas.microsoft.com/office/drawing/2014/main" id="{6C4D27A2-D4AC-39DA-2E01-C9827C893021}"/>
              </a:ext>
            </a:extLst>
          </p:cNvPr>
          <p:cNvSpPr>
            <a:spLocks noGrp="1"/>
          </p:cNvSpPr>
          <p:nvPr>
            <p:ph type="sldNum" sz="quarter" idx="12"/>
          </p:nvPr>
        </p:nvSpPr>
        <p:spPr/>
        <p:txBody>
          <a:bodyPr/>
          <a:lstStyle/>
          <a:p>
            <a:fld id="{A765CC5E-8052-F244-B94C-173FF7AA6EEC}" type="slidenum">
              <a:rPr lang="en-US" smtClean="0"/>
              <a:t>8</a:t>
            </a:fld>
            <a:endParaRPr lang="en-US"/>
          </a:p>
        </p:txBody>
      </p:sp>
      <p:sp>
        <p:nvSpPr>
          <p:cNvPr id="2" name="TextBox 1">
            <a:extLst>
              <a:ext uri="{FF2B5EF4-FFF2-40B4-BE49-F238E27FC236}">
                <a16:creationId xmlns:a16="http://schemas.microsoft.com/office/drawing/2014/main" id="{E0D6DA50-DB91-0738-1CAE-F7B0A67AC874}"/>
              </a:ext>
            </a:extLst>
          </p:cNvPr>
          <p:cNvSpPr txBox="1"/>
          <p:nvPr/>
        </p:nvSpPr>
        <p:spPr>
          <a:xfrm>
            <a:off x="3032566" y="5024416"/>
            <a:ext cx="3603875" cy="307777"/>
          </a:xfrm>
          <a:prstGeom prst="rect">
            <a:avLst/>
          </a:prstGeom>
          <a:noFill/>
        </p:spPr>
        <p:txBody>
          <a:bodyPr wrap="square" rtlCol="0">
            <a:spAutoFit/>
          </a:bodyPr>
          <a:lstStyle/>
          <a:p>
            <a:pPr algn="r"/>
            <a:r>
              <a:rPr lang="en-US" sz="1400" b="1" i="1" dirty="0">
                <a:latin typeface="Verdana" panose="020B0604030504040204" pitchFamily="34" charset="0"/>
                <a:ea typeface="Verdana" panose="020B0604030504040204" pitchFamily="34" charset="0"/>
              </a:rPr>
              <a:t>Chapter 57, Al Hadid, Verse 21</a:t>
            </a:r>
          </a:p>
        </p:txBody>
      </p:sp>
      <p:sp>
        <p:nvSpPr>
          <p:cNvPr id="13" name="TextBox 12">
            <a:extLst>
              <a:ext uri="{FF2B5EF4-FFF2-40B4-BE49-F238E27FC236}">
                <a16:creationId xmlns:a16="http://schemas.microsoft.com/office/drawing/2014/main" id="{C51B1A87-8120-101A-D421-82B4387E0009}"/>
              </a:ext>
            </a:extLst>
          </p:cNvPr>
          <p:cNvSpPr txBox="1"/>
          <p:nvPr/>
        </p:nvSpPr>
        <p:spPr>
          <a:xfrm>
            <a:off x="158476" y="1679695"/>
            <a:ext cx="6096000" cy="3139321"/>
          </a:xfrm>
          <a:prstGeom prst="rect">
            <a:avLst/>
          </a:prstGeom>
          <a:noFill/>
        </p:spPr>
        <p:txBody>
          <a:bodyPr wrap="square">
            <a:spAutoFit/>
          </a:bodyPr>
          <a:lstStyle/>
          <a:p>
            <a:r>
              <a:rPr lang="en-US" b="0" i="0" dirty="0">
                <a:effectLst/>
                <a:latin typeface="Verdana" panose="020B0604030504040204" pitchFamily="34" charset="0"/>
                <a:ea typeface="Verdana" panose="020B0604030504040204" pitchFamily="34" charset="0"/>
              </a:rPr>
              <a:t>Know that the life of this world is only a sport and a pastime, and an adornment, and a source of boasting among yourselves, and of rivalry in multiplying riches and children. This life is like the rain the vegetation produced whereby rejoices the tillers. Then it dries up and thou </a:t>
            </a:r>
            <a:r>
              <a:rPr lang="en-US" b="0" i="0" dirty="0" err="1">
                <a:effectLst/>
                <a:latin typeface="Verdana" panose="020B0604030504040204" pitchFamily="34" charset="0"/>
                <a:ea typeface="Verdana" panose="020B0604030504040204" pitchFamily="34" charset="0"/>
              </a:rPr>
              <a:t>seest</a:t>
            </a:r>
            <a:r>
              <a:rPr lang="en-US" b="0" i="0" dirty="0">
                <a:effectLst/>
                <a:latin typeface="Verdana" panose="020B0604030504040204" pitchFamily="34" charset="0"/>
                <a:ea typeface="Verdana" panose="020B0604030504040204" pitchFamily="34" charset="0"/>
              </a:rPr>
              <a:t> it turn yellow; then it becomes broken pieces of straw. And in the Hereafter there is severe punishment, and also forgiveness from Allah, and His pleasure. And the life of this world is nothing but temporary enjoyment of deceitful things.</a:t>
            </a:r>
            <a:endParaRPr lang="en-US" dirty="0">
              <a:latin typeface="Verdana" panose="020B0604030504040204" pitchFamily="34" charset="0"/>
              <a:ea typeface="Verdana" panose="020B0604030504040204" pitchFamily="34" charset="0"/>
            </a:endParaRPr>
          </a:p>
        </p:txBody>
      </p:sp>
      <p:pic>
        <p:nvPicPr>
          <p:cNvPr id="4" name="Picture 3">
            <a:extLst>
              <a:ext uri="{FF2B5EF4-FFF2-40B4-BE49-F238E27FC236}">
                <a16:creationId xmlns:a16="http://schemas.microsoft.com/office/drawing/2014/main" id="{A749E5F8-419E-009A-6D62-3E335CD71C6F}"/>
              </a:ext>
            </a:extLst>
          </p:cNvPr>
          <p:cNvPicPr>
            <a:picLocks noChangeAspect="1"/>
          </p:cNvPicPr>
          <p:nvPr/>
        </p:nvPicPr>
        <p:blipFill>
          <a:blip r:embed="rId3"/>
          <a:stretch>
            <a:fillRect/>
          </a:stretch>
        </p:blipFill>
        <p:spPr>
          <a:xfrm>
            <a:off x="6432059" y="1628531"/>
            <a:ext cx="5654530" cy="3017782"/>
          </a:xfrm>
          <a:prstGeom prst="rect">
            <a:avLst/>
          </a:prstGeom>
        </p:spPr>
      </p:pic>
    </p:spTree>
    <p:extLst>
      <p:ext uri="{BB962C8B-B14F-4D97-AF65-F5344CB8AC3E}">
        <p14:creationId xmlns:p14="http://schemas.microsoft.com/office/powerpoint/2010/main" val="33945060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E0FAA52-AF52-D0D2-739D-C2C0723377EE}"/>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9B5E0A76-34CF-67B4-CAD7-A690349B183B}"/>
              </a:ext>
            </a:extLst>
          </p:cNvPr>
          <p:cNvSpPr txBox="1">
            <a:spLocks/>
          </p:cNvSpPr>
          <p:nvPr/>
        </p:nvSpPr>
        <p:spPr>
          <a:xfrm>
            <a:off x="867136" y="1464791"/>
            <a:ext cx="10520423" cy="4114205"/>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spcBef>
                <a:spcPts val="0"/>
              </a:spcBef>
            </a:pPr>
            <a:r>
              <a:rPr lang="en-US" dirty="0">
                <a:latin typeface="Verdana" panose="020B0604030504040204" pitchFamily="34" charset="0"/>
                <a:ea typeface="Verdana" panose="020B0604030504040204" pitchFamily="34" charset="0"/>
              </a:rPr>
              <a:t>A new family moved in your Jama’at. They decided to reside near the Masjid to stay connected. They started participating in most activities. Over time, you noticed that the family was not coming to the mosque much and their children hardly attended any programs or classes. You approached the father about it. He mentioned that school and extracurricular activities were overwhelming. Fortunately, his children are good at sports, and they are busy with many games and training sessions. He said that they will take care of the religious knowledge of their children. There needs to be no concern. </a:t>
            </a:r>
          </a:p>
          <a:p>
            <a:pPr algn="l">
              <a:spcBef>
                <a:spcPts val="0"/>
              </a:spcBef>
            </a:pPr>
            <a:endParaRPr lang="en-US" dirty="0">
              <a:latin typeface="Verdana" panose="020B0604030504040204" pitchFamily="34" charset="0"/>
              <a:ea typeface="Verdana" panose="020B0604030504040204" pitchFamily="34" charset="0"/>
            </a:endParaRPr>
          </a:p>
          <a:p>
            <a:pPr marL="342900" indent="-342900" algn="l">
              <a:spcBef>
                <a:spcPts val="0"/>
              </a:spcBef>
              <a:buFont typeface="Arial" panose="020B0604020202020204" pitchFamily="34" charset="0"/>
              <a:buChar char="•"/>
            </a:pPr>
            <a:r>
              <a:rPr lang="en-US" dirty="0">
                <a:latin typeface="Verdana" panose="020B0604030504040204" pitchFamily="34" charset="0"/>
                <a:ea typeface="Verdana" panose="020B0604030504040204" pitchFamily="34" charset="0"/>
              </a:rPr>
              <a:t>Are you concerned? If so, why?</a:t>
            </a:r>
          </a:p>
          <a:p>
            <a:pPr marL="342900" indent="-342900" algn="l">
              <a:spcBef>
                <a:spcPts val="0"/>
              </a:spcBef>
              <a:buFont typeface="Arial" panose="020B0604020202020204" pitchFamily="34" charset="0"/>
              <a:buChar char="•"/>
            </a:pPr>
            <a:r>
              <a:rPr lang="en-US" dirty="0">
                <a:latin typeface="Verdana" panose="020B0604030504040204" pitchFamily="34" charset="0"/>
                <a:ea typeface="Verdana" panose="020B0604030504040204" pitchFamily="34" charset="0"/>
              </a:rPr>
              <a:t>How do we handle conflicting priorities?</a:t>
            </a:r>
          </a:p>
        </p:txBody>
      </p:sp>
      <p:sp>
        <p:nvSpPr>
          <p:cNvPr id="4" name="TextBox 3">
            <a:extLst>
              <a:ext uri="{FF2B5EF4-FFF2-40B4-BE49-F238E27FC236}">
                <a16:creationId xmlns:a16="http://schemas.microsoft.com/office/drawing/2014/main" id="{529671E6-8505-62CD-1267-C8B94ADEE510}"/>
              </a:ext>
            </a:extLst>
          </p:cNvPr>
          <p:cNvSpPr txBox="1"/>
          <p:nvPr/>
        </p:nvSpPr>
        <p:spPr>
          <a:xfrm>
            <a:off x="5962503" y="84574"/>
            <a:ext cx="6096000"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Discussion</a:t>
            </a:r>
            <a:endParaRPr lang="en-US" sz="2000" b="1" dirty="0">
              <a:solidFill>
                <a:schemeClr val="bg1"/>
              </a:solidFill>
            </a:endParaRPr>
          </a:p>
        </p:txBody>
      </p:sp>
      <p:sp>
        <p:nvSpPr>
          <p:cNvPr id="5" name="Slide Number Placeholder 4">
            <a:extLst>
              <a:ext uri="{FF2B5EF4-FFF2-40B4-BE49-F238E27FC236}">
                <a16:creationId xmlns:a16="http://schemas.microsoft.com/office/drawing/2014/main" id="{40A0C3FC-A6B0-D6CA-5DEB-7E445B825FC6}"/>
              </a:ext>
            </a:extLst>
          </p:cNvPr>
          <p:cNvSpPr>
            <a:spLocks noGrp="1"/>
          </p:cNvSpPr>
          <p:nvPr>
            <p:ph type="sldNum" sz="quarter" idx="12"/>
          </p:nvPr>
        </p:nvSpPr>
        <p:spPr/>
        <p:txBody>
          <a:bodyPr/>
          <a:lstStyle/>
          <a:p>
            <a:fld id="{A765CC5E-8052-F244-B94C-173FF7AA6EEC}" type="slidenum">
              <a:rPr lang="en-US" smtClean="0"/>
              <a:t>9</a:t>
            </a:fld>
            <a:endParaRPr lang="en-US"/>
          </a:p>
        </p:txBody>
      </p:sp>
    </p:spTree>
    <p:extLst>
      <p:ext uri="{BB962C8B-B14F-4D97-AF65-F5344CB8AC3E}">
        <p14:creationId xmlns:p14="http://schemas.microsoft.com/office/powerpoint/2010/main" val="30019229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57226E2-18F8-AC91-BF9A-D20D7DF6843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64753D4-1F6B-886B-5A35-E2E09CBCF11D}"/>
              </a:ext>
            </a:extLst>
          </p:cNvPr>
          <p:cNvSpPr txBox="1"/>
          <p:nvPr/>
        </p:nvSpPr>
        <p:spPr>
          <a:xfrm>
            <a:off x="122709" y="1305210"/>
            <a:ext cx="7558557" cy="4770537"/>
          </a:xfrm>
          <a:prstGeom prst="rect">
            <a:avLst/>
          </a:prstGeom>
          <a:noFill/>
        </p:spPr>
        <p:txBody>
          <a:bodyPr wrap="square">
            <a:spAutoFit/>
          </a:bodyPr>
          <a:lstStyle/>
          <a:p>
            <a:pPr algn="l"/>
            <a:r>
              <a:rPr lang="en-US" sz="1900" b="0" i="0" u="none" strike="noStrike" dirty="0">
                <a:solidFill>
                  <a:srgbClr val="212529"/>
                </a:solidFill>
                <a:effectLst/>
                <a:latin typeface="Verdana" panose="020B0604030504040204" pitchFamily="34" charset="0"/>
                <a:ea typeface="Verdana" panose="020B0604030504040204" pitchFamily="34" charset="0"/>
              </a:rPr>
              <a:t>Life spent in forgetfulness of God and disregard of its higher values is, as described in the verse under comment, but a sport and a pastime, otherwise man’s life on earth is a most serious fact. It has a great mission and a noble object to fulfil. The verse implies that at the time when the great Promised Reformer to whom reference is </a:t>
            </a:r>
            <a:r>
              <a:rPr lang="en-US" sz="1900" b="1" i="0" u="none" strike="noStrike" dirty="0">
                <a:solidFill>
                  <a:srgbClr val="212529"/>
                </a:solidFill>
                <a:effectLst/>
                <a:latin typeface="Verdana" panose="020B0604030504040204" pitchFamily="34" charset="0"/>
                <a:ea typeface="Verdana" panose="020B0604030504040204" pitchFamily="34" charset="0"/>
              </a:rPr>
              <a:t>impliedly made in the preceding verse</a:t>
            </a:r>
            <a:r>
              <a:rPr lang="en-US" sz="1900" b="0" i="0" u="none" strike="noStrike" dirty="0">
                <a:solidFill>
                  <a:srgbClr val="212529"/>
                </a:solidFill>
                <a:effectLst/>
                <a:latin typeface="Verdana" panose="020B0604030504040204" pitchFamily="34" charset="0"/>
                <a:ea typeface="Verdana" panose="020B0604030504040204" pitchFamily="34" charset="0"/>
              </a:rPr>
              <a:t> would make his appearance, men would neglect the grim and noble purpose of their lives and would give themselves up, body and soul, to the pursuit of petty and paltry pleasures of life and there would be a mad craze and unhealthy competition among them, and vying with one another, for amassing wealth and material resources. But the end of all this competition and rivalry, says the verse, would be like the end of a blooming and blossoming crop over which a scorching wind has blown turning it into broken pieces of straw.</a:t>
            </a:r>
            <a:endParaRPr lang="en-US" sz="1900" b="0" i="0" dirty="0">
              <a:effectLst/>
              <a:latin typeface="Verdana" panose="020B0604030504040204" pitchFamily="34" charset="0"/>
              <a:ea typeface="Verdana" panose="020B0604030504040204" pitchFamily="34" charset="0"/>
            </a:endParaRPr>
          </a:p>
        </p:txBody>
      </p:sp>
      <p:sp>
        <p:nvSpPr>
          <p:cNvPr id="4" name="TextBox 3">
            <a:extLst>
              <a:ext uri="{FF2B5EF4-FFF2-40B4-BE49-F238E27FC236}">
                <a16:creationId xmlns:a16="http://schemas.microsoft.com/office/drawing/2014/main" id="{35554A98-97A1-5B20-E305-E57B1113C827}"/>
              </a:ext>
            </a:extLst>
          </p:cNvPr>
          <p:cNvSpPr txBox="1"/>
          <p:nvPr/>
        </p:nvSpPr>
        <p:spPr>
          <a:xfrm>
            <a:off x="5131508" y="55245"/>
            <a:ext cx="6958183"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Five Volume Commentary</a:t>
            </a:r>
            <a:endParaRPr lang="en-US" sz="2400" b="1" dirty="0">
              <a:solidFill>
                <a:schemeClr val="bg1"/>
              </a:solidFill>
            </a:endParaRPr>
          </a:p>
        </p:txBody>
      </p:sp>
      <p:sp>
        <p:nvSpPr>
          <p:cNvPr id="5" name="Slide Number Placeholder 4">
            <a:extLst>
              <a:ext uri="{FF2B5EF4-FFF2-40B4-BE49-F238E27FC236}">
                <a16:creationId xmlns:a16="http://schemas.microsoft.com/office/drawing/2014/main" id="{84A50674-1332-4AD7-3C26-E899B08AF1AA}"/>
              </a:ext>
            </a:extLst>
          </p:cNvPr>
          <p:cNvSpPr>
            <a:spLocks noGrp="1"/>
          </p:cNvSpPr>
          <p:nvPr>
            <p:ph type="sldNum" sz="quarter" idx="12"/>
          </p:nvPr>
        </p:nvSpPr>
        <p:spPr/>
        <p:txBody>
          <a:bodyPr/>
          <a:lstStyle/>
          <a:p>
            <a:fld id="{A765CC5E-8052-F244-B94C-173FF7AA6EEC}" type="slidenum">
              <a:rPr lang="en-US" smtClean="0"/>
              <a:t>10</a:t>
            </a:fld>
            <a:endParaRPr lang="en-US"/>
          </a:p>
        </p:txBody>
      </p:sp>
      <p:sp>
        <p:nvSpPr>
          <p:cNvPr id="6" name="TextBox 5">
            <a:extLst>
              <a:ext uri="{FF2B5EF4-FFF2-40B4-BE49-F238E27FC236}">
                <a16:creationId xmlns:a16="http://schemas.microsoft.com/office/drawing/2014/main" id="{62435573-2C91-5FA5-2F4A-2011B9853D06}"/>
              </a:ext>
            </a:extLst>
          </p:cNvPr>
          <p:cNvSpPr txBox="1"/>
          <p:nvPr/>
        </p:nvSpPr>
        <p:spPr>
          <a:xfrm>
            <a:off x="3102015" y="5921858"/>
            <a:ext cx="3603875" cy="307777"/>
          </a:xfrm>
          <a:prstGeom prst="rect">
            <a:avLst/>
          </a:prstGeom>
          <a:noFill/>
        </p:spPr>
        <p:txBody>
          <a:bodyPr wrap="square" rtlCol="0">
            <a:spAutoFit/>
          </a:bodyPr>
          <a:lstStyle/>
          <a:p>
            <a:pPr algn="r"/>
            <a:r>
              <a:rPr lang="en-US" sz="1400" b="1" i="1" dirty="0">
                <a:latin typeface="Verdana" panose="020B0604030504040204" pitchFamily="34" charset="0"/>
                <a:ea typeface="Verdana" panose="020B0604030504040204" pitchFamily="34" charset="0"/>
              </a:rPr>
              <a:t>Chapter 57, Al Hadid, Verse 21</a:t>
            </a:r>
          </a:p>
        </p:txBody>
      </p:sp>
      <p:sp>
        <p:nvSpPr>
          <p:cNvPr id="7" name="TextBox 6">
            <a:extLst>
              <a:ext uri="{FF2B5EF4-FFF2-40B4-BE49-F238E27FC236}">
                <a16:creationId xmlns:a16="http://schemas.microsoft.com/office/drawing/2014/main" id="{7C87562F-15FD-2806-777C-02AAB971F8F1}"/>
              </a:ext>
            </a:extLst>
          </p:cNvPr>
          <p:cNvSpPr txBox="1"/>
          <p:nvPr/>
        </p:nvSpPr>
        <p:spPr>
          <a:xfrm>
            <a:off x="8206361" y="2053177"/>
            <a:ext cx="3789245" cy="2585323"/>
          </a:xfrm>
          <a:prstGeom prst="rect">
            <a:avLst/>
          </a:prstGeom>
          <a:noFill/>
          <a:ln w="25400">
            <a:solidFill>
              <a:schemeClr val="accent1">
                <a:shade val="15000"/>
              </a:schemeClr>
            </a:solidFill>
          </a:ln>
        </p:spPr>
        <p:txBody>
          <a:bodyPr wrap="square">
            <a:spAutoFit/>
          </a:bodyPr>
          <a:lstStyle/>
          <a:p>
            <a:r>
              <a:rPr lang="en-US" b="0" i="0" dirty="0">
                <a:effectLst/>
                <a:latin typeface="Verdana" panose="020B0604030504040204" pitchFamily="34" charset="0"/>
                <a:ea typeface="Verdana" panose="020B0604030504040204" pitchFamily="34" charset="0"/>
              </a:rPr>
              <a:t>And those who believe in Allah and His Messengers </a:t>
            </a:r>
            <a:r>
              <a:rPr lang="en-US" b="0" i="1" dirty="0">
                <a:effectLst/>
                <a:latin typeface="Verdana" panose="020B0604030504040204" pitchFamily="34" charset="0"/>
                <a:ea typeface="Verdana" panose="020B0604030504040204" pitchFamily="34" charset="0"/>
              </a:rPr>
              <a:t>and</a:t>
            </a:r>
            <a:r>
              <a:rPr lang="en-US" b="0" i="0" dirty="0">
                <a:effectLst/>
                <a:latin typeface="Verdana" panose="020B0604030504040204" pitchFamily="34" charset="0"/>
                <a:ea typeface="Verdana" panose="020B0604030504040204" pitchFamily="34" charset="0"/>
              </a:rPr>
              <a:t> they are the Truthful and the Witnesses in the sight of their Lord, they will have their reward and their light. But </a:t>
            </a:r>
            <a:r>
              <a:rPr lang="en-US" b="0" i="1" dirty="0">
                <a:effectLst/>
                <a:latin typeface="Verdana" panose="020B0604030504040204" pitchFamily="34" charset="0"/>
                <a:ea typeface="Verdana" panose="020B0604030504040204" pitchFamily="34" charset="0"/>
              </a:rPr>
              <a:t>as for</a:t>
            </a:r>
            <a:r>
              <a:rPr lang="en-US" b="0" i="0" dirty="0">
                <a:effectLst/>
                <a:latin typeface="Verdana" panose="020B0604030504040204" pitchFamily="34" charset="0"/>
                <a:ea typeface="Verdana" panose="020B0604030504040204" pitchFamily="34" charset="0"/>
              </a:rPr>
              <a:t> those who disbelieve and reject Our Signs, these are the inmates of Hell.</a:t>
            </a:r>
            <a:endParaRPr lang="en-US" dirty="0">
              <a:latin typeface="Verdana" panose="020B0604030504040204" pitchFamily="34" charset="0"/>
              <a:ea typeface="Verdana" panose="020B0604030504040204" pitchFamily="34" charset="0"/>
            </a:endParaRPr>
          </a:p>
        </p:txBody>
      </p:sp>
      <p:sp>
        <p:nvSpPr>
          <p:cNvPr id="8" name="TextBox 7">
            <a:extLst>
              <a:ext uri="{FF2B5EF4-FFF2-40B4-BE49-F238E27FC236}">
                <a16:creationId xmlns:a16="http://schemas.microsoft.com/office/drawing/2014/main" id="{5A632537-EEE4-80C3-1817-41CB6B714509}"/>
              </a:ext>
            </a:extLst>
          </p:cNvPr>
          <p:cNvSpPr txBox="1"/>
          <p:nvPr/>
        </p:nvSpPr>
        <p:spPr>
          <a:xfrm>
            <a:off x="8391731" y="4691993"/>
            <a:ext cx="3603875" cy="307777"/>
          </a:xfrm>
          <a:prstGeom prst="rect">
            <a:avLst/>
          </a:prstGeom>
          <a:noFill/>
        </p:spPr>
        <p:txBody>
          <a:bodyPr wrap="square" rtlCol="0">
            <a:spAutoFit/>
          </a:bodyPr>
          <a:lstStyle/>
          <a:p>
            <a:pPr algn="r"/>
            <a:r>
              <a:rPr lang="en-US" sz="1400" b="1" i="1" dirty="0">
                <a:latin typeface="Verdana" panose="020B0604030504040204" pitchFamily="34" charset="0"/>
                <a:ea typeface="Verdana" panose="020B0604030504040204" pitchFamily="34" charset="0"/>
              </a:rPr>
              <a:t>Chapter 57, Al Hadid, Verse 20</a:t>
            </a:r>
          </a:p>
        </p:txBody>
      </p:sp>
    </p:spTree>
    <p:extLst>
      <p:ext uri="{BB962C8B-B14F-4D97-AF65-F5344CB8AC3E}">
        <p14:creationId xmlns:p14="http://schemas.microsoft.com/office/powerpoint/2010/main" val="93942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03D80AA-1AC6-9C5C-C975-A92D129E5401}"/>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4EC4847F-98F3-80BF-52CC-20ADD2511A63}"/>
              </a:ext>
            </a:extLst>
          </p:cNvPr>
          <p:cNvSpPr txBox="1">
            <a:spLocks/>
          </p:cNvSpPr>
          <p:nvPr/>
        </p:nvSpPr>
        <p:spPr>
          <a:xfrm>
            <a:off x="144683" y="1438484"/>
            <a:ext cx="11902633" cy="434885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a:solidFill>
                  <a:srgbClr val="212529"/>
                </a:solidFill>
                <a:latin typeface="Verdana" panose="020B0604030504040204" pitchFamily="34" charset="0"/>
                <a:ea typeface="Verdana" panose="020B0604030504040204" pitchFamily="34" charset="0"/>
              </a:rPr>
              <a:t>Huzoor</a:t>
            </a:r>
            <a:r>
              <a:rPr lang="en-US" baseline="30000" dirty="0">
                <a:solidFill>
                  <a:srgbClr val="212529"/>
                </a:solidFill>
                <a:latin typeface="Verdana" panose="020B0604030504040204" pitchFamily="34" charset="0"/>
                <a:ea typeface="Verdana" panose="020B0604030504040204" pitchFamily="34" charset="0"/>
              </a:rPr>
              <a:t>aba</a:t>
            </a:r>
            <a:r>
              <a:rPr lang="en-US" dirty="0">
                <a:solidFill>
                  <a:srgbClr val="212529"/>
                </a:solidFill>
                <a:latin typeface="Verdana" panose="020B0604030504040204" pitchFamily="34" charset="0"/>
                <a:ea typeface="Verdana" panose="020B0604030504040204" pitchFamily="34" charset="0"/>
              </a:rPr>
              <a:t> shared Promised Messiah</a:t>
            </a:r>
            <a:r>
              <a:rPr lang="en-US" baseline="30000" dirty="0">
                <a:solidFill>
                  <a:srgbClr val="212529"/>
                </a:solidFill>
                <a:latin typeface="Verdana" panose="020B0604030504040204" pitchFamily="34" charset="0"/>
                <a:ea typeface="Verdana" panose="020B0604030504040204" pitchFamily="34" charset="0"/>
              </a:rPr>
              <a:t>as</a:t>
            </a:r>
            <a:r>
              <a:rPr lang="en-US" dirty="0">
                <a:solidFill>
                  <a:srgbClr val="212529"/>
                </a:solidFill>
                <a:latin typeface="Verdana" panose="020B0604030504040204" pitchFamily="34" charset="0"/>
                <a:ea typeface="Verdana" panose="020B0604030504040204" pitchFamily="34" charset="0"/>
              </a:rPr>
              <a:t>’s teachings on how greed and worldly desires can create a metaphorical hell in this life. Huzoor</a:t>
            </a:r>
            <a:r>
              <a:rPr lang="en-US" baseline="30000" dirty="0">
                <a:solidFill>
                  <a:srgbClr val="212529"/>
                </a:solidFill>
                <a:latin typeface="Verdana" panose="020B0604030504040204" pitchFamily="34" charset="0"/>
                <a:ea typeface="Verdana" panose="020B0604030504040204" pitchFamily="34" charset="0"/>
              </a:rPr>
              <a:t>aba</a:t>
            </a:r>
            <a:r>
              <a:rPr lang="en-US" dirty="0">
                <a:solidFill>
                  <a:srgbClr val="212529"/>
                </a:solidFill>
                <a:latin typeface="Verdana" panose="020B0604030504040204" pitchFamily="34" charset="0"/>
                <a:ea typeface="Verdana" panose="020B0604030504040204" pitchFamily="34" charset="0"/>
              </a:rPr>
              <a:t> cautioned that the pursuit of wealth often leaves a person dissatisfied, as materialism can never truly bring inner peace or fulfilment. Instead, it creates an unquenchable thirst for more, which ultimately leads to spiritual ruin.</a:t>
            </a:r>
          </a:p>
          <a:p>
            <a:pPr algn="l"/>
            <a:endParaRPr lang="en-US" dirty="0">
              <a:solidFill>
                <a:srgbClr val="212529"/>
              </a:solidFill>
              <a:latin typeface="Verdana" panose="020B0604030504040204" pitchFamily="34" charset="0"/>
              <a:ea typeface="Verdana" panose="020B0604030504040204" pitchFamily="34" charset="0"/>
            </a:endParaRPr>
          </a:p>
          <a:p>
            <a:pPr algn="l"/>
            <a:r>
              <a:rPr lang="en-US" dirty="0">
                <a:solidFill>
                  <a:srgbClr val="212529"/>
                </a:solidFill>
                <a:latin typeface="Verdana" panose="020B0604030504040204" pitchFamily="34" charset="0"/>
                <a:ea typeface="Verdana" panose="020B0604030504040204" pitchFamily="34" charset="0"/>
              </a:rPr>
              <a:t>Huzoor</a:t>
            </a:r>
            <a:r>
              <a:rPr lang="en-US" baseline="30000" dirty="0">
                <a:solidFill>
                  <a:srgbClr val="212529"/>
                </a:solidFill>
                <a:latin typeface="Verdana" panose="020B0604030504040204" pitchFamily="34" charset="0"/>
                <a:ea typeface="Verdana" panose="020B0604030504040204" pitchFamily="34" charset="0"/>
              </a:rPr>
              <a:t>aba</a:t>
            </a:r>
            <a:r>
              <a:rPr lang="en-US" dirty="0">
                <a:solidFill>
                  <a:srgbClr val="212529"/>
                </a:solidFill>
                <a:latin typeface="Verdana" panose="020B0604030504040204" pitchFamily="34" charset="0"/>
                <a:ea typeface="Verdana" panose="020B0604030504040204" pitchFamily="34" charset="0"/>
              </a:rPr>
              <a:t> reminded the Ansar that while striving for worldly success is permissible, it must always remain subservient to the goals of faith and service to Allah. Wealth, family, and status are all trials that must be navigated carefully to avoid becoming veils between man and God. True peace, he explained, can only be achieved by living for the sake of Allah and prioritizing the spiritual over the material.</a:t>
            </a:r>
          </a:p>
        </p:txBody>
      </p:sp>
      <p:sp>
        <p:nvSpPr>
          <p:cNvPr id="6" name="TextBox 5">
            <a:extLst>
              <a:ext uri="{FF2B5EF4-FFF2-40B4-BE49-F238E27FC236}">
                <a16:creationId xmlns:a16="http://schemas.microsoft.com/office/drawing/2014/main" id="{AD9690C4-1DC5-26E4-FA2A-0C72B2D9F120}"/>
              </a:ext>
            </a:extLst>
          </p:cNvPr>
          <p:cNvSpPr txBox="1"/>
          <p:nvPr/>
        </p:nvSpPr>
        <p:spPr>
          <a:xfrm>
            <a:off x="6789683" y="-10161"/>
            <a:ext cx="5239757" cy="523220"/>
          </a:xfrm>
          <a:prstGeom prst="rect">
            <a:avLst/>
          </a:prstGeom>
          <a:noFill/>
        </p:spPr>
        <p:txBody>
          <a:bodyPr wrap="square">
            <a:spAutoFit/>
          </a:bodyPr>
          <a:lstStyle/>
          <a:p>
            <a:pPr marL="0" marR="0" lvl="0" indent="0" algn="r" defTabSz="914400" rtl="0" eaLnBrk="1" fontAlgn="auto" latinLnBrk="0" hangingPunct="1">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Speech by Hazrat Khalifatul Masih V</a:t>
            </a:r>
            <a:r>
              <a:rPr kumimoji="0" lang="en-US" sz="1400" b="1" i="0" u="none" strike="noStrike" kern="1200" cap="none" spc="0" normalizeH="0" baseline="30000" noProof="0" dirty="0">
                <a:ln>
                  <a:noFill/>
                </a:ln>
                <a:solidFill>
                  <a:schemeClr val="bg1"/>
                </a:solidFill>
                <a:effectLst/>
                <a:uLnTx/>
                <a:uFillTx/>
                <a:latin typeface="Verdana" panose="020B0604030504040204" pitchFamily="34" charset="0"/>
                <a:ea typeface="Verdana" panose="020B0604030504040204" pitchFamily="34" charset="0"/>
              </a:rPr>
              <a:t>aba</a:t>
            </a:r>
          </a:p>
          <a:p>
            <a:pPr marL="0" marR="0" lvl="0" indent="0" algn="r" defTabSz="914400" rtl="0" eaLnBrk="1" fontAlgn="auto" latinLnBrk="0" hangingPunct="1">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Majlis Ansarullah UK Annual Ijtima 2024</a:t>
            </a:r>
          </a:p>
        </p:txBody>
      </p:sp>
      <p:sp>
        <p:nvSpPr>
          <p:cNvPr id="7" name="Slide Number Placeholder 6">
            <a:extLst>
              <a:ext uri="{FF2B5EF4-FFF2-40B4-BE49-F238E27FC236}">
                <a16:creationId xmlns:a16="http://schemas.microsoft.com/office/drawing/2014/main" id="{5470284C-958D-23BD-5014-DCE90B28DA23}"/>
              </a:ext>
            </a:extLst>
          </p:cNvPr>
          <p:cNvSpPr>
            <a:spLocks noGrp="1"/>
          </p:cNvSpPr>
          <p:nvPr>
            <p:ph type="sldNum" sz="quarter" idx="12"/>
          </p:nvPr>
        </p:nvSpPr>
        <p:spPr/>
        <p:txBody>
          <a:bodyPr/>
          <a:lstStyle/>
          <a:p>
            <a:fld id="{A765CC5E-8052-F244-B94C-173FF7AA6EEC}" type="slidenum">
              <a:rPr lang="en-US" smtClean="0"/>
              <a:t>11</a:t>
            </a:fld>
            <a:endParaRPr lang="en-US"/>
          </a:p>
        </p:txBody>
      </p:sp>
    </p:spTree>
    <p:extLst>
      <p:ext uri="{BB962C8B-B14F-4D97-AF65-F5344CB8AC3E}">
        <p14:creationId xmlns:p14="http://schemas.microsoft.com/office/powerpoint/2010/main" val="24417763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2277D8F-780F-6D86-8F2A-63229B199721}"/>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3E715FDF-7D33-2829-7ED5-9D9843D912FE}"/>
              </a:ext>
            </a:extLst>
          </p:cNvPr>
          <p:cNvSpPr txBox="1">
            <a:spLocks/>
          </p:cNvSpPr>
          <p:nvPr/>
        </p:nvSpPr>
        <p:spPr>
          <a:xfrm>
            <a:off x="130344" y="1814139"/>
            <a:ext cx="11931312" cy="383031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sz="2800" dirty="0">
              <a:solidFill>
                <a:srgbClr val="212529"/>
              </a:solidFill>
              <a:latin typeface="Verdana" panose="020B0604030504040204" pitchFamily="34" charset="0"/>
              <a:ea typeface="Verdana" panose="020B0604030504040204" pitchFamily="34" charset="0"/>
            </a:endParaRPr>
          </a:p>
        </p:txBody>
      </p:sp>
      <p:sp>
        <p:nvSpPr>
          <p:cNvPr id="6" name="TextBox 5">
            <a:extLst>
              <a:ext uri="{FF2B5EF4-FFF2-40B4-BE49-F238E27FC236}">
                <a16:creationId xmlns:a16="http://schemas.microsoft.com/office/drawing/2014/main" id="{D1DDA7E9-79C7-7235-F389-B26B01A5638F}"/>
              </a:ext>
            </a:extLst>
          </p:cNvPr>
          <p:cNvSpPr txBox="1"/>
          <p:nvPr/>
        </p:nvSpPr>
        <p:spPr>
          <a:xfrm>
            <a:off x="5206100" y="121175"/>
            <a:ext cx="6855556" cy="369332"/>
          </a:xfrm>
          <a:prstGeom prst="rect">
            <a:avLst/>
          </a:prstGeom>
          <a:noFill/>
        </p:spPr>
        <p:txBody>
          <a:bodyPr wrap="square">
            <a:spAutoFit/>
          </a:bodyPr>
          <a:lstStyle/>
          <a:p>
            <a:pPr marL="0" marR="0" lvl="0" indent="0" algn="r" defTabSz="914400" rtl="0" eaLnBrk="1" fontAlgn="auto" latinLnBrk="0" hangingPunct="1">
              <a:spcAft>
                <a:spcPts val="0"/>
              </a:spcAft>
              <a:buClrTx/>
              <a:buSzTx/>
              <a:buFont typeface="Arial" panose="020B0604020202020204" pitchFamily="34" charset="0"/>
              <a:buNone/>
              <a:tabLst/>
              <a:defRPr/>
            </a:pPr>
            <a:r>
              <a:rPr kumimoji="0" lang="en-US" b="1"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Hazrat Khalifatul Masih V</a:t>
            </a:r>
            <a:r>
              <a:rPr kumimoji="0" lang="en-US" b="1" i="0" u="none" strike="noStrike" kern="1200" cap="none" spc="0" normalizeH="0" baseline="30000" noProof="0" dirty="0">
                <a:ln>
                  <a:noFill/>
                </a:ln>
                <a:solidFill>
                  <a:schemeClr val="bg1"/>
                </a:solidFill>
                <a:effectLst/>
                <a:uLnTx/>
                <a:uFillTx/>
                <a:latin typeface="Verdana" panose="020B0604030504040204" pitchFamily="34" charset="0"/>
                <a:ea typeface="Verdana" panose="020B0604030504040204" pitchFamily="34" charset="0"/>
              </a:rPr>
              <a:t>aba</a:t>
            </a:r>
          </a:p>
        </p:txBody>
      </p:sp>
      <p:sp>
        <p:nvSpPr>
          <p:cNvPr id="7" name="Slide Number Placeholder 6">
            <a:extLst>
              <a:ext uri="{FF2B5EF4-FFF2-40B4-BE49-F238E27FC236}">
                <a16:creationId xmlns:a16="http://schemas.microsoft.com/office/drawing/2014/main" id="{9C82D6C6-F3E5-D495-7184-8BD2CC4C7080}"/>
              </a:ext>
            </a:extLst>
          </p:cNvPr>
          <p:cNvSpPr>
            <a:spLocks noGrp="1"/>
          </p:cNvSpPr>
          <p:nvPr>
            <p:ph type="sldNum" sz="quarter" idx="12"/>
          </p:nvPr>
        </p:nvSpPr>
        <p:spPr/>
        <p:txBody>
          <a:bodyPr/>
          <a:lstStyle/>
          <a:p>
            <a:fld id="{A765CC5E-8052-F244-B94C-173FF7AA6EEC}" type="slidenum">
              <a:rPr lang="en-US" smtClean="0"/>
              <a:t>12</a:t>
            </a:fld>
            <a:endParaRPr lang="en-US"/>
          </a:p>
        </p:txBody>
      </p:sp>
      <p:sp>
        <p:nvSpPr>
          <p:cNvPr id="26" name="TextBox 25">
            <a:extLst>
              <a:ext uri="{FF2B5EF4-FFF2-40B4-BE49-F238E27FC236}">
                <a16:creationId xmlns:a16="http://schemas.microsoft.com/office/drawing/2014/main" id="{098104BA-E55A-62B6-4A5B-D1CB65CF7515}"/>
              </a:ext>
            </a:extLst>
          </p:cNvPr>
          <p:cNvSpPr txBox="1"/>
          <p:nvPr/>
        </p:nvSpPr>
        <p:spPr>
          <a:xfrm>
            <a:off x="533400" y="1436802"/>
            <a:ext cx="11528256" cy="3970318"/>
          </a:xfrm>
          <a:prstGeom prst="rect">
            <a:avLst/>
          </a:prstGeom>
          <a:noFill/>
        </p:spPr>
        <p:txBody>
          <a:bodyPr wrap="square">
            <a:spAutoFit/>
          </a:bodyPr>
          <a:lstStyle/>
          <a:p>
            <a:pPr algn="l">
              <a:buNone/>
            </a:pPr>
            <a:r>
              <a:rPr lang="en-US" b="0" i="0" dirty="0">
                <a:solidFill>
                  <a:srgbClr val="212529"/>
                </a:solidFill>
                <a:effectLst/>
                <a:latin typeface="Verdana" panose="020B0604030504040204" pitchFamily="34" charset="0"/>
                <a:ea typeface="Verdana" panose="020B0604030504040204" pitchFamily="34" charset="0"/>
              </a:rPr>
              <a:t>Every man, woman, young and old of the Jama’at knows a phrase very well, which is ‘I shall give precedence to faith over worldly matters.’ This is because the Promised Messiah</a:t>
            </a:r>
            <a:r>
              <a:rPr lang="en-US" b="0" i="0" baseline="30000" dirty="0">
                <a:solidFill>
                  <a:srgbClr val="212529"/>
                </a:solidFill>
                <a:effectLst/>
                <a:latin typeface="Verdana" panose="020B0604030504040204" pitchFamily="34" charset="0"/>
                <a:ea typeface="Verdana" panose="020B0604030504040204" pitchFamily="34" charset="0"/>
              </a:rPr>
              <a:t>as</a:t>
            </a:r>
            <a:r>
              <a:rPr lang="en-US" b="0" i="0" dirty="0">
                <a:solidFill>
                  <a:srgbClr val="212529"/>
                </a:solidFill>
                <a:effectLst/>
                <a:latin typeface="Verdana" panose="020B0604030504040204" pitchFamily="34" charset="0"/>
                <a:ea typeface="Verdana" panose="020B0604030504040204" pitchFamily="34" charset="0"/>
              </a:rPr>
              <a:t> drew great attention to this. Speeches of our orators cite this phrase as well as addresses of Khulafa. Indeed, this phrase is a synopsis of the conditions of Bai’at as it is a summary of the pledges of our various auxiliary organizations. And these words are also mentioned in the conditions of Bai’at. In short, this phrase is a promise an Ahmadi makes on which his Bai’at is dependent. As does his connection with Khilafat and Nizam e Jama’at (administration) rely on this phrase. If he does not practice this phrase then his claim to Bai’at, connection with Khilafat and Nizam of Jama’at is erroneous. And assertions about Bai’at and attainment of God’s pleasure are reduced to mere verbosity!</a:t>
            </a:r>
          </a:p>
          <a:p>
            <a:pPr algn="l">
              <a:buNone/>
            </a:pPr>
            <a:endParaRPr lang="en-US" b="0" i="0" dirty="0">
              <a:solidFill>
                <a:srgbClr val="212529"/>
              </a:solidFill>
              <a:effectLst/>
              <a:latin typeface="Verdana" panose="020B0604030504040204" pitchFamily="34" charset="0"/>
              <a:ea typeface="Verdana" panose="020B0604030504040204" pitchFamily="34" charset="0"/>
            </a:endParaRPr>
          </a:p>
          <a:p>
            <a:pPr algn="l"/>
            <a:r>
              <a:rPr lang="en-US" b="0" i="0" dirty="0">
                <a:solidFill>
                  <a:srgbClr val="212529"/>
                </a:solidFill>
                <a:effectLst/>
                <a:latin typeface="Verdana" panose="020B0604030504040204" pitchFamily="34" charset="0"/>
                <a:ea typeface="Verdana" panose="020B0604030504040204" pitchFamily="34" charset="0"/>
              </a:rPr>
              <a:t>In this regard the Promised Messiah</a:t>
            </a:r>
            <a:r>
              <a:rPr lang="en-US" b="0" i="0" baseline="30000" dirty="0">
                <a:solidFill>
                  <a:srgbClr val="212529"/>
                </a:solidFill>
                <a:effectLst/>
                <a:latin typeface="Verdana" panose="020B0604030504040204" pitchFamily="34" charset="0"/>
                <a:ea typeface="Verdana" panose="020B0604030504040204" pitchFamily="34" charset="0"/>
              </a:rPr>
              <a:t>as</a:t>
            </a:r>
            <a:r>
              <a:rPr lang="en-US" b="0" i="0" dirty="0">
                <a:solidFill>
                  <a:srgbClr val="212529"/>
                </a:solidFill>
                <a:effectLst/>
                <a:latin typeface="Verdana" panose="020B0604030504040204" pitchFamily="34" charset="0"/>
                <a:ea typeface="Verdana" panose="020B0604030504040204" pitchFamily="34" charset="0"/>
              </a:rPr>
              <a:t> said: ‘If someone asserts during Bai’at that he will give precedence to faith over worldly matters but does not practice it and does not honor his pledge, then what care has God for him?</a:t>
            </a:r>
          </a:p>
        </p:txBody>
      </p:sp>
      <p:sp>
        <p:nvSpPr>
          <p:cNvPr id="28" name="TextBox 27">
            <a:extLst>
              <a:ext uri="{FF2B5EF4-FFF2-40B4-BE49-F238E27FC236}">
                <a16:creationId xmlns:a16="http://schemas.microsoft.com/office/drawing/2014/main" id="{E74E2306-F4AD-BC6A-02B7-69E935C8429C}"/>
              </a:ext>
            </a:extLst>
          </p:cNvPr>
          <p:cNvSpPr txBox="1"/>
          <p:nvPr/>
        </p:nvSpPr>
        <p:spPr>
          <a:xfrm>
            <a:off x="4187487" y="5560130"/>
            <a:ext cx="7874169" cy="523220"/>
          </a:xfrm>
          <a:prstGeom prst="rect">
            <a:avLst/>
          </a:prstGeom>
          <a:noFill/>
        </p:spPr>
        <p:txBody>
          <a:bodyPr wrap="square">
            <a:spAutoFit/>
          </a:bodyPr>
          <a:lstStyle/>
          <a:p>
            <a:pPr algn="r"/>
            <a:r>
              <a:rPr lang="en-US" sz="1400" b="1" i="1" dirty="0">
                <a:latin typeface="Verdana" panose="020B0604030504040204" pitchFamily="34" charset="0"/>
                <a:ea typeface="Verdana" panose="020B0604030504040204" pitchFamily="34" charset="0"/>
              </a:rPr>
              <a:t>Giving precedence to faith over worldly matters</a:t>
            </a:r>
          </a:p>
          <a:p>
            <a:pPr algn="r"/>
            <a:r>
              <a:rPr lang="en-US" sz="1400" b="1" i="1" dirty="0">
                <a:latin typeface="Verdana" panose="020B0604030504040204" pitchFamily="34" charset="0"/>
                <a:ea typeface="Verdana" panose="020B0604030504040204" pitchFamily="34" charset="0"/>
              </a:rPr>
              <a:t>Friday Sermon delivered by Hazrat Khalifatul Masih V</a:t>
            </a:r>
            <a:r>
              <a:rPr lang="en-US" sz="1400" b="1" i="1" baseline="30000" dirty="0">
                <a:latin typeface="Verdana" panose="020B0604030504040204" pitchFamily="34" charset="0"/>
                <a:ea typeface="Verdana" panose="020B0604030504040204" pitchFamily="34" charset="0"/>
              </a:rPr>
              <a:t>aba</a:t>
            </a:r>
            <a:r>
              <a:rPr lang="en-US" sz="1400" b="1" i="1" dirty="0">
                <a:latin typeface="Verdana" panose="020B0604030504040204" pitchFamily="34" charset="0"/>
                <a:ea typeface="Verdana" panose="020B0604030504040204" pitchFamily="34" charset="0"/>
              </a:rPr>
              <a:t>, October 17, 2014</a:t>
            </a:r>
          </a:p>
        </p:txBody>
      </p:sp>
    </p:spTree>
    <p:extLst>
      <p:ext uri="{BB962C8B-B14F-4D97-AF65-F5344CB8AC3E}">
        <p14:creationId xmlns:p14="http://schemas.microsoft.com/office/powerpoint/2010/main" val="20622314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D4E6430-708F-9890-2C4E-73F57B8300CC}"/>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BFEC53D9-DC0E-C7E2-550F-FE009347AF05}"/>
              </a:ext>
            </a:extLst>
          </p:cNvPr>
          <p:cNvSpPr txBox="1">
            <a:spLocks/>
          </p:cNvSpPr>
          <p:nvPr/>
        </p:nvSpPr>
        <p:spPr>
          <a:xfrm>
            <a:off x="130344" y="1814139"/>
            <a:ext cx="11931312" cy="383031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sz="2800" dirty="0">
              <a:solidFill>
                <a:srgbClr val="212529"/>
              </a:solidFill>
              <a:latin typeface="Verdana" panose="020B0604030504040204" pitchFamily="34" charset="0"/>
              <a:ea typeface="Verdana" panose="020B0604030504040204" pitchFamily="34" charset="0"/>
            </a:endParaRPr>
          </a:p>
        </p:txBody>
      </p:sp>
      <p:sp>
        <p:nvSpPr>
          <p:cNvPr id="6" name="TextBox 5">
            <a:extLst>
              <a:ext uri="{FF2B5EF4-FFF2-40B4-BE49-F238E27FC236}">
                <a16:creationId xmlns:a16="http://schemas.microsoft.com/office/drawing/2014/main" id="{0FD74F6A-5643-8742-0BBD-A8BD1FBF300B}"/>
              </a:ext>
            </a:extLst>
          </p:cNvPr>
          <p:cNvSpPr txBox="1"/>
          <p:nvPr/>
        </p:nvSpPr>
        <p:spPr>
          <a:xfrm>
            <a:off x="5336444" y="115583"/>
            <a:ext cx="6855556" cy="369332"/>
          </a:xfrm>
          <a:prstGeom prst="rect">
            <a:avLst/>
          </a:prstGeom>
          <a:noFill/>
        </p:spPr>
        <p:txBody>
          <a:bodyPr wrap="square">
            <a:spAutoFit/>
          </a:bodyPr>
          <a:lstStyle/>
          <a:p>
            <a:pPr marL="0" marR="0" lvl="0" indent="0" algn="r" defTabSz="914400" rtl="0" eaLnBrk="1" fontAlgn="auto" latinLnBrk="0" hangingPunct="1">
              <a:spcAft>
                <a:spcPts val="0"/>
              </a:spcAft>
              <a:buClrTx/>
              <a:buSzTx/>
              <a:buFont typeface="Arial" panose="020B0604020202020204" pitchFamily="34" charset="0"/>
              <a:buNone/>
              <a:tabLst/>
              <a:defRPr/>
            </a:pPr>
            <a:r>
              <a:rPr kumimoji="0" lang="en-US" b="1"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Hazrat Khalifatul Masih V</a:t>
            </a:r>
            <a:r>
              <a:rPr kumimoji="0" lang="en-US" b="1" i="0" u="none" strike="noStrike" kern="1200" cap="none" spc="0" normalizeH="0" baseline="30000" noProof="0" dirty="0">
                <a:ln>
                  <a:noFill/>
                </a:ln>
                <a:solidFill>
                  <a:schemeClr val="bg1"/>
                </a:solidFill>
                <a:effectLst/>
                <a:uLnTx/>
                <a:uFillTx/>
                <a:latin typeface="Verdana" panose="020B0604030504040204" pitchFamily="34" charset="0"/>
                <a:ea typeface="Verdana" panose="020B0604030504040204" pitchFamily="34" charset="0"/>
              </a:rPr>
              <a:t>aba</a:t>
            </a:r>
          </a:p>
        </p:txBody>
      </p:sp>
      <p:sp>
        <p:nvSpPr>
          <p:cNvPr id="7" name="Slide Number Placeholder 6">
            <a:extLst>
              <a:ext uri="{FF2B5EF4-FFF2-40B4-BE49-F238E27FC236}">
                <a16:creationId xmlns:a16="http://schemas.microsoft.com/office/drawing/2014/main" id="{72AEBE07-6B8D-5EBD-1E0B-3F1D07FAB2D5}"/>
              </a:ext>
            </a:extLst>
          </p:cNvPr>
          <p:cNvSpPr>
            <a:spLocks noGrp="1"/>
          </p:cNvSpPr>
          <p:nvPr>
            <p:ph type="sldNum" sz="quarter" idx="12"/>
          </p:nvPr>
        </p:nvSpPr>
        <p:spPr/>
        <p:txBody>
          <a:bodyPr/>
          <a:lstStyle/>
          <a:p>
            <a:fld id="{A765CC5E-8052-F244-B94C-173FF7AA6EEC}" type="slidenum">
              <a:rPr lang="en-US" smtClean="0"/>
              <a:t>13</a:t>
            </a:fld>
            <a:endParaRPr lang="en-US"/>
          </a:p>
        </p:txBody>
      </p:sp>
      <p:pic>
        <p:nvPicPr>
          <p:cNvPr id="10" name="Picture 9">
            <a:extLst>
              <a:ext uri="{FF2B5EF4-FFF2-40B4-BE49-F238E27FC236}">
                <a16:creationId xmlns:a16="http://schemas.microsoft.com/office/drawing/2014/main" id="{0AE1D3FD-D6F2-8450-E414-74C07902130B}"/>
              </a:ext>
            </a:extLst>
          </p:cNvPr>
          <p:cNvPicPr>
            <a:picLocks noChangeAspect="1"/>
          </p:cNvPicPr>
          <p:nvPr/>
        </p:nvPicPr>
        <p:blipFill>
          <a:blip r:embed="rId3"/>
          <a:stretch>
            <a:fillRect/>
          </a:stretch>
        </p:blipFill>
        <p:spPr>
          <a:xfrm>
            <a:off x="0" y="1688121"/>
            <a:ext cx="12192000" cy="4312283"/>
          </a:xfrm>
          <a:prstGeom prst="rect">
            <a:avLst/>
          </a:prstGeom>
        </p:spPr>
      </p:pic>
      <p:pic>
        <p:nvPicPr>
          <p:cNvPr id="12" name="Picture 11">
            <a:extLst>
              <a:ext uri="{FF2B5EF4-FFF2-40B4-BE49-F238E27FC236}">
                <a16:creationId xmlns:a16="http://schemas.microsoft.com/office/drawing/2014/main" id="{74F4DBF8-9276-1057-FAE7-C3CE6761F3CD}"/>
              </a:ext>
            </a:extLst>
          </p:cNvPr>
          <p:cNvPicPr>
            <a:picLocks noChangeAspect="1"/>
          </p:cNvPicPr>
          <p:nvPr/>
        </p:nvPicPr>
        <p:blipFill>
          <a:blip r:embed="rId4"/>
          <a:stretch>
            <a:fillRect/>
          </a:stretch>
        </p:blipFill>
        <p:spPr>
          <a:xfrm>
            <a:off x="8839200" y="662888"/>
            <a:ext cx="3121886" cy="1101307"/>
          </a:xfrm>
          <a:prstGeom prst="rect">
            <a:avLst/>
          </a:prstGeom>
        </p:spPr>
      </p:pic>
    </p:spTree>
    <p:extLst>
      <p:ext uri="{BB962C8B-B14F-4D97-AF65-F5344CB8AC3E}">
        <p14:creationId xmlns:p14="http://schemas.microsoft.com/office/powerpoint/2010/main" val="22714577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893BD43-2E1E-7499-0230-F1D6ABC22D14}"/>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5C071D89-E982-9A7E-065F-45E91343E635}"/>
              </a:ext>
            </a:extLst>
          </p:cNvPr>
          <p:cNvSpPr txBox="1"/>
          <p:nvPr/>
        </p:nvSpPr>
        <p:spPr>
          <a:xfrm>
            <a:off x="5184885" y="2920459"/>
            <a:ext cx="1822230" cy="584775"/>
          </a:xfrm>
          <a:prstGeom prst="rect">
            <a:avLst/>
          </a:prstGeom>
          <a:noFill/>
        </p:spPr>
        <p:txBody>
          <a:bodyPr wrap="square">
            <a:spAutoFit/>
          </a:bodyPr>
          <a:lstStyle/>
          <a:p>
            <a:pPr algn="ctr"/>
            <a:r>
              <a:rPr lang="en-US" sz="3200" b="1" dirty="0">
                <a:latin typeface="Verdana" panose="020B0604030504040204" pitchFamily="34" charset="0"/>
                <a:ea typeface="Verdana" panose="020B0604030504040204" pitchFamily="34" charset="0"/>
              </a:rPr>
              <a:t>Salat</a:t>
            </a:r>
          </a:p>
        </p:txBody>
      </p:sp>
      <p:sp>
        <p:nvSpPr>
          <p:cNvPr id="12" name="Slide Number Placeholder 11">
            <a:extLst>
              <a:ext uri="{FF2B5EF4-FFF2-40B4-BE49-F238E27FC236}">
                <a16:creationId xmlns:a16="http://schemas.microsoft.com/office/drawing/2014/main" id="{56FEB76A-D8C5-C15C-42AB-D93E47C10493}"/>
              </a:ext>
            </a:extLst>
          </p:cNvPr>
          <p:cNvSpPr>
            <a:spLocks noGrp="1"/>
          </p:cNvSpPr>
          <p:nvPr>
            <p:ph type="sldNum" sz="quarter" idx="12"/>
          </p:nvPr>
        </p:nvSpPr>
        <p:spPr/>
        <p:txBody>
          <a:bodyPr/>
          <a:lstStyle/>
          <a:p>
            <a:fld id="{A765CC5E-8052-F244-B94C-173FF7AA6EEC}" type="slidenum">
              <a:rPr lang="en-US" smtClean="0"/>
              <a:t>14</a:t>
            </a:fld>
            <a:endParaRPr lang="en-US"/>
          </a:p>
        </p:txBody>
      </p:sp>
    </p:spTree>
    <p:extLst>
      <p:ext uri="{BB962C8B-B14F-4D97-AF65-F5344CB8AC3E}">
        <p14:creationId xmlns:p14="http://schemas.microsoft.com/office/powerpoint/2010/main" val="32698839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ADB06AA-42FC-AC52-3686-3F73A68CA385}"/>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F3572393-9A21-C0B3-C790-A084F316EB54}"/>
              </a:ext>
            </a:extLst>
          </p:cNvPr>
          <p:cNvSpPr txBox="1"/>
          <p:nvPr/>
        </p:nvSpPr>
        <p:spPr>
          <a:xfrm>
            <a:off x="6257926" y="0"/>
            <a:ext cx="5934074" cy="461665"/>
          </a:xfrm>
          <a:prstGeom prst="rect">
            <a:avLst/>
          </a:prstGeom>
          <a:noFill/>
        </p:spPr>
        <p:txBody>
          <a:bodyPr wrap="square">
            <a:spAutoFit/>
          </a:bodyPr>
          <a:lstStyle/>
          <a:p>
            <a:pPr algn="r"/>
            <a:r>
              <a:rPr lang="en-US" sz="2400" b="1" dirty="0">
                <a:solidFill>
                  <a:schemeClr val="bg1"/>
                </a:solidFill>
                <a:latin typeface="Verdana" panose="020B0604030504040204" pitchFamily="34" charset="0"/>
                <a:ea typeface="Verdana" panose="020B0604030504040204" pitchFamily="34" charset="0"/>
              </a:rPr>
              <a:t>Salat</a:t>
            </a:r>
          </a:p>
        </p:txBody>
      </p:sp>
      <p:sp>
        <p:nvSpPr>
          <p:cNvPr id="6" name="TextBox 5">
            <a:extLst>
              <a:ext uri="{FF2B5EF4-FFF2-40B4-BE49-F238E27FC236}">
                <a16:creationId xmlns:a16="http://schemas.microsoft.com/office/drawing/2014/main" id="{9197BE4F-A04E-DEF6-9A63-AFD17301E7BB}"/>
              </a:ext>
            </a:extLst>
          </p:cNvPr>
          <p:cNvSpPr txBox="1"/>
          <p:nvPr/>
        </p:nvSpPr>
        <p:spPr>
          <a:xfrm>
            <a:off x="262563" y="1909765"/>
            <a:ext cx="11666874" cy="4462760"/>
          </a:xfrm>
          <a:prstGeom prst="rect">
            <a:avLst/>
          </a:prstGeom>
          <a:noFill/>
        </p:spPr>
        <p:txBody>
          <a:bodyPr wrap="square">
            <a:spAutoFit/>
          </a:bodyPr>
          <a:lstStyle/>
          <a:p>
            <a:r>
              <a:rPr lang="en-US" b="0" i="0" dirty="0">
                <a:solidFill>
                  <a:srgbClr val="212529"/>
                </a:solidFill>
                <a:effectLst/>
                <a:latin typeface="Verdana" panose="020B0604030504040204" pitchFamily="34" charset="0"/>
                <a:ea typeface="Verdana" panose="020B0604030504040204" pitchFamily="34" charset="0"/>
              </a:rPr>
              <a:t>For a real believer, offering Salat is the only way to remove spiritual corrosion. As Prophet Muhammad (peace be upon him) explained with an example, "if there was a river at a person's door and he took a bath in it five times a day, can you believe that any dirt would be left on his body." His companions replied, "O Prophet of God, not a trace of dirt would be left." At this, the Holy Prophet (peace be upon him) said, "That is the parable of the five prayers by which Allah removes sins and eliminates weaknesses." It means that not a trace of dirt is left on the soul of a person who offers five daily prayers. </a:t>
            </a:r>
          </a:p>
          <a:p>
            <a:pPr algn="r"/>
            <a:r>
              <a:rPr lang="en-US" sz="1400" b="1" i="1" dirty="0">
                <a:solidFill>
                  <a:srgbClr val="212529"/>
                </a:solidFill>
                <a:effectLst/>
                <a:latin typeface="Verdana" panose="020B0604030504040204" pitchFamily="34" charset="0"/>
                <a:ea typeface="Verdana" panose="020B0604030504040204" pitchFamily="34" charset="0"/>
              </a:rPr>
              <a:t>Sahih Al Bukhari Hadith 528</a:t>
            </a:r>
            <a:endParaRPr lang="en-US" b="1" i="1" dirty="0">
              <a:solidFill>
                <a:srgbClr val="212529"/>
              </a:solidFill>
              <a:effectLst/>
              <a:latin typeface="Verdana" panose="020B0604030504040204" pitchFamily="34" charset="0"/>
              <a:ea typeface="Verdana" panose="020B0604030504040204" pitchFamily="34" charset="0"/>
            </a:endParaRPr>
          </a:p>
          <a:p>
            <a:r>
              <a:rPr lang="en-US" b="0" i="0" dirty="0">
                <a:solidFill>
                  <a:srgbClr val="212529"/>
                </a:solidFill>
                <a:effectLst/>
                <a:latin typeface="Verdana" panose="020B0604030504040204" pitchFamily="34" charset="0"/>
                <a:ea typeface="Verdana" panose="020B0604030504040204" pitchFamily="34" charset="0"/>
              </a:rPr>
              <a:t>Thus, the Holy Prophet (peace be upon him) explained the importance of prayers with such a beautiful parable. But as I already said, that the commandment is not merely about offering Salat. The Prophet Muhammad (peace be upon him) further stated that a person who performed ablution at home, and then he set off heading to the mosque so that he could offer obligatory prayers he would be rewarded according to the number of steps he has to take to reach the mosque. One step will remove one of his sins, the next will elevate his (spiritual) status. This means that every step will gain him rewards.</a:t>
            </a:r>
          </a:p>
          <a:p>
            <a:pPr algn="r"/>
            <a:r>
              <a:rPr lang="en-US" sz="1400" b="1" i="1" dirty="0">
                <a:solidFill>
                  <a:srgbClr val="212529"/>
                </a:solidFill>
                <a:latin typeface="Verdana" panose="020B0604030504040204" pitchFamily="34" charset="0"/>
                <a:ea typeface="Verdana" panose="020B0604030504040204" pitchFamily="34" charset="0"/>
              </a:rPr>
              <a:t>Sahih Muslim Hadith 1406</a:t>
            </a:r>
            <a:endParaRPr lang="en-US" sz="1400" b="1" i="1" dirty="0">
              <a:latin typeface="Verdana" panose="020B0604030504040204" pitchFamily="34" charset="0"/>
              <a:ea typeface="Verdana" panose="020B0604030504040204" pitchFamily="34" charset="0"/>
            </a:endParaRPr>
          </a:p>
        </p:txBody>
      </p:sp>
      <p:sp>
        <p:nvSpPr>
          <p:cNvPr id="11" name="TextBox 10">
            <a:extLst>
              <a:ext uri="{FF2B5EF4-FFF2-40B4-BE49-F238E27FC236}">
                <a16:creationId xmlns:a16="http://schemas.microsoft.com/office/drawing/2014/main" id="{C6BF1D3D-FF00-4367-A4FA-ED64836617C3}"/>
              </a:ext>
            </a:extLst>
          </p:cNvPr>
          <p:cNvSpPr txBox="1"/>
          <p:nvPr/>
        </p:nvSpPr>
        <p:spPr>
          <a:xfrm>
            <a:off x="121881" y="1260000"/>
            <a:ext cx="4585519" cy="738664"/>
          </a:xfrm>
          <a:prstGeom prst="rect">
            <a:avLst/>
          </a:prstGeom>
          <a:noFill/>
        </p:spPr>
        <p:txBody>
          <a:bodyPr wrap="square">
            <a:spAutoFit/>
          </a:bodyPr>
          <a:lstStyle/>
          <a:p>
            <a:r>
              <a:rPr lang="en-US" sz="1400" b="1" dirty="0"/>
              <a:t>Salat (Prayers)</a:t>
            </a:r>
          </a:p>
          <a:p>
            <a:r>
              <a:rPr lang="en-US" sz="1400" b="1" dirty="0"/>
              <a:t>Friday Sermon January 20, 2017</a:t>
            </a:r>
          </a:p>
          <a:p>
            <a:r>
              <a:rPr lang="en-US" sz="1400" b="1" dirty="0"/>
              <a:t>Delivered by Hazrat Khalifatul Masih V</a:t>
            </a:r>
            <a:r>
              <a:rPr lang="en-US" sz="1400" b="1" baseline="30000" dirty="0"/>
              <a:t>aba</a:t>
            </a:r>
            <a:endParaRPr lang="en-US" sz="1400" b="1" dirty="0"/>
          </a:p>
        </p:txBody>
      </p:sp>
    </p:spTree>
    <p:extLst>
      <p:ext uri="{BB962C8B-B14F-4D97-AF65-F5344CB8AC3E}">
        <p14:creationId xmlns:p14="http://schemas.microsoft.com/office/powerpoint/2010/main" val="31180635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F792BE7-2522-3324-7BBD-0F70D0C3A17A}"/>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43A7EEC1-B6D6-E3F7-FBAE-5BB177E01C39}"/>
              </a:ext>
            </a:extLst>
          </p:cNvPr>
          <p:cNvSpPr txBox="1"/>
          <p:nvPr/>
        </p:nvSpPr>
        <p:spPr>
          <a:xfrm>
            <a:off x="6257926" y="0"/>
            <a:ext cx="5934074" cy="461665"/>
          </a:xfrm>
          <a:prstGeom prst="rect">
            <a:avLst/>
          </a:prstGeom>
          <a:noFill/>
        </p:spPr>
        <p:txBody>
          <a:bodyPr wrap="square">
            <a:spAutoFit/>
          </a:bodyPr>
          <a:lstStyle/>
          <a:p>
            <a:pPr algn="r"/>
            <a:r>
              <a:rPr lang="en-US" sz="2400" b="1" dirty="0">
                <a:solidFill>
                  <a:schemeClr val="bg1"/>
                </a:solidFill>
                <a:latin typeface="Verdana" panose="020B0604030504040204" pitchFamily="34" charset="0"/>
                <a:ea typeface="Verdana" panose="020B0604030504040204" pitchFamily="34" charset="0"/>
              </a:rPr>
              <a:t>Salat</a:t>
            </a:r>
          </a:p>
        </p:txBody>
      </p:sp>
      <p:pic>
        <p:nvPicPr>
          <p:cNvPr id="3" name="Picture 2">
            <a:extLst>
              <a:ext uri="{FF2B5EF4-FFF2-40B4-BE49-F238E27FC236}">
                <a16:creationId xmlns:a16="http://schemas.microsoft.com/office/drawing/2014/main" id="{F5173193-E6B0-4BE4-AA67-A8981949CE19}"/>
              </a:ext>
            </a:extLst>
          </p:cNvPr>
          <p:cNvPicPr>
            <a:picLocks noChangeAspect="1"/>
          </p:cNvPicPr>
          <p:nvPr/>
        </p:nvPicPr>
        <p:blipFill>
          <a:blip r:embed="rId3"/>
          <a:stretch>
            <a:fillRect/>
          </a:stretch>
        </p:blipFill>
        <p:spPr>
          <a:xfrm>
            <a:off x="7994576" y="1014484"/>
            <a:ext cx="4054146" cy="1161556"/>
          </a:xfrm>
          <a:prstGeom prst="rect">
            <a:avLst/>
          </a:prstGeom>
        </p:spPr>
      </p:pic>
      <p:pic>
        <p:nvPicPr>
          <p:cNvPr id="5" name="Picture 4">
            <a:extLst>
              <a:ext uri="{FF2B5EF4-FFF2-40B4-BE49-F238E27FC236}">
                <a16:creationId xmlns:a16="http://schemas.microsoft.com/office/drawing/2014/main" id="{745CFCB6-66ED-C0B0-F395-285D51138FEC}"/>
              </a:ext>
            </a:extLst>
          </p:cNvPr>
          <p:cNvPicPr>
            <a:picLocks noChangeAspect="1"/>
          </p:cNvPicPr>
          <p:nvPr/>
        </p:nvPicPr>
        <p:blipFill>
          <a:blip r:embed="rId4"/>
          <a:stretch>
            <a:fillRect/>
          </a:stretch>
        </p:blipFill>
        <p:spPr>
          <a:xfrm>
            <a:off x="684339" y="2268643"/>
            <a:ext cx="11221911" cy="3881331"/>
          </a:xfrm>
          <a:prstGeom prst="rect">
            <a:avLst/>
          </a:prstGeom>
        </p:spPr>
      </p:pic>
    </p:spTree>
    <p:extLst>
      <p:ext uri="{BB962C8B-B14F-4D97-AF65-F5344CB8AC3E}">
        <p14:creationId xmlns:p14="http://schemas.microsoft.com/office/powerpoint/2010/main" val="3861150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E553AB3-FD69-260D-B544-713FED18B1FC}"/>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505419A0-D952-F884-1FAA-769E40684C32}"/>
              </a:ext>
            </a:extLst>
          </p:cNvPr>
          <p:cNvSpPr txBox="1"/>
          <p:nvPr/>
        </p:nvSpPr>
        <p:spPr>
          <a:xfrm>
            <a:off x="4207587" y="2940779"/>
            <a:ext cx="3776826" cy="584775"/>
          </a:xfrm>
          <a:prstGeom prst="rect">
            <a:avLst/>
          </a:prstGeom>
          <a:noFill/>
        </p:spPr>
        <p:txBody>
          <a:bodyPr wrap="square">
            <a:spAutoFit/>
          </a:bodyPr>
          <a:lstStyle/>
          <a:p>
            <a:pPr algn="ctr"/>
            <a:r>
              <a:rPr lang="en-US" sz="3200" b="1" dirty="0">
                <a:latin typeface="Verdana" panose="020B0604030504040204" pitchFamily="34" charset="0"/>
                <a:ea typeface="Verdana" panose="020B0604030504040204" pitchFamily="34" charset="0"/>
              </a:rPr>
              <a:t>Al-Wasiyyat</a:t>
            </a:r>
          </a:p>
        </p:txBody>
      </p:sp>
      <p:sp>
        <p:nvSpPr>
          <p:cNvPr id="12" name="Slide Number Placeholder 11">
            <a:extLst>
              <a:ext uri="{FF2B5EF4-FFF2-40B4-BE49-F238E27FC236}">
                <a16:creationId xmlns:a16="http://schemas.microsoft.com/office/drawing/2014/main" id="{FFCB39C7-C3A0-BEFD-9EE6-02D94DFD85BC}"/>
              </a:ext>
            </a:extLst>
          </p:cNvPr>
          <p:cNvSpPr>
            <a:spLocks noGrp="1"/>
          </p:cNvSpPr>
          <p:nvPr>
            <p:ph type="sldNum" sz="quarter" idx="12"/>
          </p:nvPr>
        </p:nvSpPr>
        <p:spPr/>
        <p:txBody>
          <a:bodyPr/>
          <a:lstStyle/>
          <a:p>
            <a:fld id="{A765CC5E-8052-F244-B94C-173FF7AA6EEC}" type="slidenum">
              <a:rPr lang="en-US" smtClean="0"/>
              <a:t>17</a:t>
            </a:fld>
            <a:endParaRPr lang="en-US"/>
          </a:p>
        </p:txBody>
      </p:sp>
    </p:spTree>
    <p:extLst>
      <p:ext uri="{BB962C8B-B14F-4D97-AF65-F5344CB8AC3E}">
        <p14:creationId xmlns:p14="http://schemas.microsoft.com/office/powerpoint/2010/main" val="5064359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EB295A2-3ADD-8456-E11A-E79C72773784}"/>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57647F4E-256C-CB5E-4426-95769F1A2DC0}"/>
              </a:ext>
            </a:extLst>
          </p:cNvPr>
          <p:cNvSpPr txBox="1"/>
          <p:nvPr/>
        </p:nvSpPr>
        <p:spPr>
          <a:xfrm>
            <a:off x="6715126" y="-2388651"/>
            <a:ext cx="5934074" cy="461665"/>
          </a:xfrm>
          <a:prstGeom prst="rect">
            <a:avLst/>
          </a:prstGeom>
          <a:noFill/>
        </p:spPr>
        <p:txBody>
          <a:bodyPr wrap="square">
            <a:spAutoFit/>
          </a:bodyPr>
          <a:lstStyle/>
          <a:p>
            <a:pPr algn="r"/>
            <a:r>
              <a:rPr lang="en-US" sz="2400" b="1" dirty="0">
                <a:solidFill>
                  <a:schemeClr val="bg1"/>
                </a:solidFill>
                <a:latin typeface="Verdana" panose="020B0604030504040204" pitchFamily="34" charset="0"/>
                <a:ea typeface="Verdana" panose="020B0604030504040204" pitchFamily="34" charset="0"/>
              </a:rPr>
              <a:t>Al Wasiyyat</a:t>
            </a:r>
          </a:p>
        </p:txBody>
      </p:sp>
      <p:sp>
        <p:nvSpPr>
          <p:cNvPr id="14" name="TextBox 13">
            <a:extLst>
              <a:ext uri="{FF2B5EF4-FFF2-40B4-BE49-F238E27FC236}">
                <a16:creationId xmlns:a16="http://schemas.microsoft.com/office/drawing/2014/main" id="{CE2A509A-AE17-B20C-BDDE-DE37B3F48E27}"/>
              </a:ext>
            </a:extLst>
          </p:cNvPr>
          <p:cNvSpPr txBox="1"/>
          <p:nvPr/>
        </p:nvSpPr>
        <p:spPr>
          <a:xfrm>
            <a:off x="2438400" y="2915359"/>
            <a:ext cx="3876336" cy="235178"/>
          </a:xfrm>
          <a:prstGeom prst="rect">
            <a:avLst/>
          </a:prstGeom>
          <a:solidFill>
            <a:schemeClr val="bg1"/>
          </a:solidFill>
        </p:spPr>
        <p:txBody>
          <a:bodyPr wrap="square" rtlCol="0">
            <a:spAutoFit/>
          </a:bodyPr>
          <a:lstStyle/>
          <a:p>
            <a:endParaRPr lang="en-US" sz="1050" dirty="0"/>
          </a:p>
        </p:txBody>
      </p:sp>
      <p:sp>
        <p:nvSpPr>
          <p:cNvPr id="20" name="TextBox 19">
            <a:extLst>
              <a:ext uri="{FF2B5EF4-FFF2-40B4-BE49-F238E27FC236}">
                <a16:creationId xmlns:a16="http://schemas.microsoft.com/office/drawing/2014/main" id="{47CFFA87-F125-1442-6636-6FC46DBC901B}"/>
              </a:ext>
            </a:extLst>
          </p:cNvPr>
          <p:cNvSpPr txBox="1"/>
          <p:nvPr/>
        </p:nvSpPr>
        <p:spPr>
          <a:xfrm>
            <a:off x="6242251" y="60960"/>
            <a:ext cx="5934074"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Al Wasiyyat</a:t>
            </a:r>
          </a:p>
        </p:txBody>
      </p:sp>
      <p:sp>
        <p:nvSpPr>
          <p:cNvPr id="22" name="Slide Number Placeholder 21">
            <a:extLst>
              <a:ext uri="{FF2B5EF4-FFF2-40B4-BE49-F238E27FC236}">
                <a16:creationId xmlns:a16="http://schemas.microsoft.com/office/drawing/2014/main" id="{FBC8CA4D-0669-2C38-AA94-3CB944033B24}"/>
              </a:ext>
            </a:extLst>
          </p:cNvPr>
          <p:cNvSpPr>
            <a:spLocks noGrp="1"/>
          </p:cNvSpPr>
          <p:nvPr>
            <p:ph type="sldNum" sz="quarter" idx="12"/>
          </p:nvPr>
        </p:nvSpPr>
        <p:spPr/>
        <p:txBody>
          <a:bodyPr/>
          <a:lstStyle/>
          <a:p>
            <a:fld id="{A765CC5E-8052-F244-B94C-173FF7AA6EEC}" type="slidenum">
              <a:rPr lang="en-US" smtClean="0"/>
              <a:t>18</a:t>
            </a:fld>
            <a:endParaRPr lang="en-US"/>
          </a:p>
        </p:txBody>
      </p:sp>
      <p:sp>
        <p:nvSpPr>
          <p:cNvPr id="6" name="TextBox 5">
            <a:extLst>
              <a:ext uri="{FF2B5EF4-FFF2-40B4-BE49-F238E27FC236}">
                <a16:creationId xmlns:a16="http://schemas.microsoft.com/office/drawing/2014/main" id="{BE330FD9-9DED-F178-98C8-3E2F4B711917}"/>
              </a:ext>
            </a:extLst>
          </p:cNvPr>
          <p:cNvSpPr txBox="1"/>
          <p:nvPr/>
        </p:nvSpPr>
        <p:spPr>
          <a:xfrm>
            <a:off x="429771" y="1536174"/>
            <a:ext cx="11624959" cy="3785652"/>
          </a:xfrm>
          <a:prstGeom prst="rect">
            <a:avLst/>
          </a:prstGeom>
          <a:noFill/>
        </p:spPr>
        <p:txBody>
          <a:bodyPr wrap="square">
            <a:spAutoFit/>
          </a:bodyPr>
          <a:lstStyle/>
          <a:p>
            <a:r>
              <a:rPr lang="en-US" sz="2400" dirty="0">
                <a:latin typeface="Verdana" panose="020B0604030504040204" pitchFamily="34" charset="0"/>
                <a:ea typeface="Verdana" panose="020B0604030504040204" pitchFamily="34" charset="0"/>
              </a:rPr>
              <a:t>Again, for the third time do I pray: O my Mighty and Benevolent [God!] O Forgiving and Merciful God, do grant them alone a place for graves here who have true faith in this messenger of Yours and who have no trace of hypocrisy, of selfish and obedience deserve to be followed and observed, they follow and observe it for Your sake; and in their heart of hearts they have already sacrificed their lives for you and in your path and You are pleased with them; and those whom You know to be totally lost in love for You; and those who have with your Messenger a relationship of love and devotion based on loyalty, total respect and enlightened faith, Amin, O Lord of the world.</a:t>
            </a:r>
          </a:p>
        </p:txBody>
      </p:sp>
    </p:spTree>
    <p:extLst>
      <p:ext uri="{BB962C8B-B14F-4D97-AF65-F5344CB8AC3E}">
        <p14:creationId xmlns:p14="http://schemas.microsoft.com/office/powerpoint/2010/main" val="2384186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2A50B11-F349-8C78-4A8E-BA29E250D28A}"/>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11ECECF3-157A-64C7-5F03-292BEC9628A1}"/>
              </a:ext>
            </a:extLst>
          </p:cNvPr>
          <p:cNvSpPr txBox="1"/>
          <p:nvPr/>
        </p:nvSpPr>
        <p:spPr>
          <a:xfrm>
            <a:off x="6715126" y="-2388651"/>
            <a:ext cx="5934074" cy="461665"/>
          </a:xfrm>
          <a:prstGeom prst="rect">
            <a:avLst/>
          </a:prstGeom>
          <a:noFill/>
        </p:spPr>
        <p:txBody>
          <a:bodyPr wrap="square">
            <a:spAutoFit/>
          </a:bodyPr>
          <a:lstStyle/>
          <a:p>
            <a:pPr algn="r"/>
            <a:r>
              <a:rPr lang="en-US" sz="2400" b="1" dirty="0">
                <a:solidFill>
                  <a:schemeClr val="bg1"/>
                </a:solidFill>
                <a:latin typeface="Verdana" panose="020B0604030504040204" pitchFamily="34" charset="0"/>
                <a:ea typeface="Verdana" panose="020B0604030504040204" pitchFamily="34" charset="0"/>
              </a:rPr>
              <a:t>Al Wasiyyat</a:t>
            </a:r>
          </a:p>
        </p:txBody>
      </p:sp>
      <p:sp>
        <p:nvSpPr>
          <p:cNvPr id="14" name="TextBox 13">
            <a:extLst>
              <a:ext uri="{FF2B5EF4-FFF2-40B4-BE49-F238E27FC236}">
                <a16:creationId xmlns:a16="http://schemas.microsoft.com/office/drawing/2014/main" id="{82E15A58-ACA5-6CBC-43E6-1EFE0175DFD8}"/>
              </a:ext>
            </a:extLst>
          </p:cNvPr>
          <p:cNvSpPr txBox="1"/>
          <p:nvPr/>
        </p:nvSpPr>
        <p:spPr>
          <a:xfrm>
            <a:off x="2438400" y="2915359"/>
            <a:ext cx="3876336" cy="235178"/>
          </a:xfrm>
          <a:prstGeom prst="rect">
            <a:avLst/>
          </a:prstGeom>
          <a:solidFill>
            <a:schemeClr val="bg1"/>
          </a:solidFill>
        </p:spPr>
        <p:txBody>
          <a:bodyPr wrap="square" rtlCol="0">
            <a:spAutoFit/>
          </a:bodyPr>
          <a:lstStyle/>
          <a:p>
            <a:endParaRPr lang="en-US" sz="1050" dirty="0"/>
          </a:p>
        </p:txBody>
      </p:sp>
      <p:sp>
        <p:nvSpPr>
          <p:cNvPr id="20" name="TextBox 19">
            <a:extLst>
              <a:ext uri="{FF2B5EF4-FFF2-40B4-BE49-F238E27FC236}">
                <a16:creationId xmlns:a16="http://schemas.microsoft.com/office/drawing/2014/main" id="{D8BED5AF-47E2-86D2-19DD-45B5AEDE5347}"/>
              </a:ext>
            </a:extLst>
          </p:cNvPr>
          <p:cNvSpPr txBox="1"/>
          <p:nvPr/>
        </p:nvSpPr>
        <p:spPr>
          <a:xfrm>
            <a:off x="6246475" y="-32219"/>
            <a:ext cx="5934074" cy="523220"/>
          </a:xfrm>
          <a:prstGeom prst="rect">
            <a:avLst/>
          </a:prstGeom>
          <a:noFill/>
        </p:spPr>
        <p:txBody>
          <a:bodyPr wrap="square">
            <a:spAutoFit/>
          </a:bodyPr>
          <a:lstStyle/>
          <a:p>
            <a:pPr algn="r"/>
            <a:r>
              <a:rPr lang="ur-PK" sz="2800" b="1" dirty="0">
                <a:solidFill>
                  <a:schemeClr val="bg1"/>
                </a:solidFill>
                <a:latin typeface="Urdu Typesetting" panose="03020402040406030203" pitchFamily="66" charset="-78"/>
                <a:ea typeface="Verdana" panose="020B0604030504040204" pitchFamily="34" charset="0"/>
                <a:cs typeface="Urdu Typesetting" panose="03020402040406030203" pitchFamily="66" charset="-78"/>
              </a:rPr>
              <a:t>الوصیت </a:t>
            </a:r>
            <a:endParaRPr lang="en-US" sz="2800" b="1" dirty="0">
              <a:solidFill>
                <a:schemeClr val="bg1"/>
              </a:solidFill>
              <a:latin typeface="Urdu Typesetting" panose="03020402040406030203" pitchFamily="66" charset="-78"/>
              <a:ea typeface="Verdana" panose="020B0604030504040204" pitchFamily="34" charset="0"/>
              <a:cs typeface="Urdu Typesetting" panose="03020402040406030203" pitchFamily="66" charset="-78"/>
            </a:endParaRPr>
          </a:p>
        </p:txBody>
      </p:sp>
      <p:sp>
        <p:nvSpPr>
          <p:cNvPr id="22" name="Slide Number Placeholder 21">
            <a:extLst>
              <a:ext uri="{FF2B5EF4-FFF2-40B4-BE49-F238E27FC236}">
                <a16:creationId xmlns:a16="http://schemas.microsoft.com/office/drawing/2014/main" id="{3AD5F0FD-A3B0-8055-5B79-978594970D69}"/>
              </a:ext>
            </a:extLst>
          </p:cNvPr>
          <p:cNvSpPr>
            <a:spLocks noGrp="1"/>
          </p:cNvSpPr>
          <p:nvPr>
            <p:ph type="sldNum" sz="quarter" idx="12"/>
          </p:nvPr>
        </p:nvSpPr>
        <p:spPr/>
        <p:txBody>
          <a:bodyPr/>
          <a:lstStyle/>
          <a:p>
            <a:fld id="{A765CC5E-8052-F244-B94C-173FF7AA6EEC}" type="slidenum">
              <a:rPr lang="en-US" smtClean="0"/>
              <a:t>19</a:t>
            </a:fld>
            <a:endParaRPr lang="en-US"/>
          </a:p>
        </p:txBody>
      </p:sp>
      <p:grpSp>
        <p:nvGrpSpPr>
          <p:cNvPr id="7" name="Group 6">
            <a:extLst>
              <a:ext uri="{FF2B5EF4-FFF2-40B4-BE49-F238E27FC236}">
                <a16:creationId xmlns:a16="http://schemas.microsoft.com/office/drawing/2014/main" id="{CB09CE8F-57BB-FC03-7CF0-61BA956469D1}"/>
              </a:ext>
            </a:extLst>
          </p:cNvPr>
          <p:cNvGrpSpPr/>
          <p:nvPr/>
        </p:nvGrpSpPr>
        <p:grpSpPr>
          <a:xfrm>
            <a:off x="2232280" y="1500515"/>
            <a:ext cx="8164911" cy="4413898"/>
            <a:chOff x="2841647" y="1655532"/>
            <a:chExt cx="8164911" cy="4413898"/>
          </a:xfrm>
        </p:grpSpPr>
        <p:pic>
          <p:nvPicPr>
            <p:cNvPr id="3" name="Picture 2">
              <a:extLst>
                <a:ext uri="{FF2B5EF4-FFF2-40B4-BE49-F238E27FC236}">
                  <a16:creationId xmlns:a16="http://schemas.microsoft.com/office/drawing/2014/main" id="{12F4491E-F592-BC0A-2B0B-1224E8A24B4B}"/>
                </a:ext>
              </a:extLst>
            </p:cNvPr>
            <p:cNvPicPr>
              <a:picLocks noChangeAspect="1"/>
            </p:cNvPicPr>
            <p:nvPr/>
          </p:nvPicPr>
          <p:blipFill>
            <a:blip r:embed="rId3"/>
            <a:stretch>
              <a:fillRect/>
            </a:stretch>
          </p:blipFill>
          <p:spPr>
            <a:xfrm>
              <a:off x="2841647" y="1655532"/>
              <a:ext cx="8164911" cy="1902917"/>
            </a:xfrm>
            <a:prstGeom prst="rect">
              <a:avLst/>
            </a:prstGeom>
          </p:spPr>
        </p:pic>
        <p:pic>
          <p:nvPicPr>
            <p:cNvPr id="5" name="Picture 4">
              <a:extLst>
                <a:ext uri="{FF2B5EF4-FFF2-40B4-BE49-F238E27FC236}">
                  <a16:creationId xmlns:a16="http://schemas.microsoft.com/office/drawing/2014/main" id="{D29D0840-D04D-88D5-2984-DA6046F1F6D9}"/>
                </a:ext>
              </a:extLst>
            </p:cNvPr>
            <p:cNvPicPr>
              <a:picLocks noChangeAspect="1"/>
            </p:cNvPicPr>
            <p:nvPr/>
          </p:nvPicPr>
          <p:blipFill>
            <a:blip r:embed="rId4"/>
            <a:stretch>
              <a:fillRect/>
            </a:stretch>
          </p:blipFill>
          <p:spPr>
            <a:xfrm>
              <a:off x="2841647" y="3701909"/>
              <a:ext cx="8164911" cy="2367521"/>
            </a:xfrm>
            <a:prstGeom prst="rect">
              <a:avLst/>
            </a:prstGeom>
          </p:spPr>
        </p:pic>
      </p:grpSp>
    </p:spTree>
    <p:extLst>
      <p:ext uri="{BB962C8B-B14F-4D97-AF65-F5344CB8AC3E}">
        <p14:creationId xmlns:p14="http://schemas.microsoft.com/office/powerpoint/2010/main" val="32703963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32C393B-9E51-CC45-0FEC-D07019A71EF0}"/>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E7A13D47-031D-619C-E7CF-3FC4EE77E229}"/>
              </a:ext>
            </a:extLst>
          </p:cNvPr>
          <p:cNvSpPr txBox="1"/>
          <p:nvPr/>
        </p:nvSpPr>
        <p:spPr>
          <a:xfrm>
            <a:off x="1399671" y="2767280"/>
            <a:ext cx="8860221" cy="1077218"/>
          </a:xfrm>
          <a:prstGeom prst="rect">
            <a:avLst/>
          </a:prstGeom>
          <a:noFill/>
        </p:spPr>
        <p:txBody>
          <a:bodyPr wrap="square">
            <a:spAutoFit/>
          </a:bodyPr>
          <a:lstStyle/>
          <a:p>
            <a:pPr algn="ctr"/>
            <a:r>
              <a:rPr lang="en-US" sz="3200" b="1" dirty="0">
                <a:latin typeface="Verdana" panose="020B0604030504040204" pitchFamily="34" charset="0"/>
                <a:ea typeface="Verdana" panose="020B0604030504040204" pitchFamily="34" charset="0"/>
              </a:rPr>
              <a:t>Zahanat </a:t>
            </a:r>
          </a:p>
          <a:p>
            <a:pPr algn="ctr"/>
            <a:r>
              <a:rPr lang="en-US" sz="3200" b="1" dirty="0">
                <a:latin typeface="Verdana" panose="020B0604030504040204" pitchFamily="34" charset="0"/>
                <a:ea typeface="Verdana" panose="020B0604030504040204" pitchFamily="34" charset="0"/>
              </a:rPr>
              <a:t>(Mental ability)</a:t>
            </a:r>
          </a:p>
        </p:txBody>
      </p:sp>
      <p:sp>
        <p:nvSpPr>
          <p:cNvPr id="12" name="Slide Number Placeholder 11">
            <a:extLst>
              <a:ext uri="{FF2B5EF4-FFF2-40B4-BE49-F238E27FC236}">
                <a16:creationId xmlns:a16="http://schemas.microsoft.com/office/drawing/2014/main" id="{21BD373C-C7C4-8BDD-B302-6C27582C6D19}"/>
              </a:ext>
            </a:extLst>
          </p:cNvPr>
          <p:cNvSpPr>
            <a:spLocks noGrp="1"/>
          </p:cNvSpPr>
          <p:nvPr>
            <p:ph type="sldNum" sz="quarter" idx="12"/>
          </p:nvPr>
        </p:nvSpPr>
        <p:spPr/>
        <p:txBody>
          <a:bodyPr/>
          <a:lstStyle/>
          <a:p>
            <a:fld id="{A765CC5E-8052-F244-B94C-173FF7AA6EEC}" type="slidenum">
              <a:rPr lang="en-US" smtClean="0"/>
              <a:t>20</a:t>
            </a:fld>
            <a:endParaRPr lang="en-US"/>
          </a:p>
        </p:txBody>
      </p:sp>
    </p:spTree>
    <p:extLst>
      <p:ext uri="{BB962C8B-B14F-4D97-AF65-F5344CB8AC3E}">
        <p14:creationId xmlns:p14="http://schemas.microsoft.com/office/powerpoint/2010/main" val="42604121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749E198-A597-8F01-FF88-9221AE2A850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668F108-6B80-99AB-DC97-BE36F9F51575}"/>
              </a:ext>
            </a:extLst>
          </p:cNvPr>
          <p:cNvSpPr txBox="1"/>
          <p:nvPr/>
        </p:nvSpPr>
        <p:spPr>
          <a:xfrm>
            <a:off x="340800" y="1263658"/>
            <a:ext cx="10966347" cy="369332"/>
          </a:xfrm>
          <a:prstGeom prst="rect">
            <a:avLst/>
          </a:prstGeom>
          <a:noFill/>
        </p:spPr>
        <p:txBody>
          <a:bodyPr wrap="square">
            <a:spAutoFit/>
          </a:bodyPr>
          <a:lstStyle/>
          <a:p>
            <a:r>
              <a:rPr lang="en-US" dirty="0">
                <a:solidFill>
                  <a:prstClr val="black"/>
                </a:solidFill>
                <a:latin typeface="Verdana" panose="020B0604030504040204" pitchFamily="34" charset="0"/>
                <a:ea typeface="Verdana" panose="020B0604030504040204" pitchFamily="34" charset="0"/>
              </a:rPr>
              <a:t>Q 1. Where is Mount Kilimanjaro located? </a:t>
            </a:r>
          </a:p>
        </p:txBody>
      </p:sp>
      <p:sp>
        <p:nvSpPr>
          <p:cNvPr id="5" name="Rectangle 2">
            <a:extLst>
              <a:ext uri="{FF2B5EF4-FFF2-40B4-BE49-F238E27FC236}">
                <a16:creationId xmlns:a16="http://schemas.microsoft.com/office/drawing/2014/main" id="{A7394168-F27B-47FE-5A35-65B7C1C70A3B}"/>
              </a:ext>
            </a:extLst>
          </p:cNvPr>
          <p:cNvSpPr>
            <a:spLocks noChangeArrowheads="1"/>
          </p:cNvSpPr>
          <p:nvPr/>
        </p:nvSpPr>
        <p:spPr bwMode="auto">
          <a:xfrm>
            <a:off x="760157" y="1590765"/>
            <a:ext cx="3903283" cy="1290485"/>
          </a:xfrm>
          <a:prstGeom prst="rect">
            <a:avLst/>
          </a:prstGeom>
          <a:noFill/>
          <a:ln>
            <a:noFill/>
          </a:ln>
          <a:effectLst/>
        </p:spPr>
        <p:txBody>
          <a:bodyPr vert="horz" wrap="none" lIns="0" tIns="0" rIns="0" bIns="0" numCol="1" anchor="t" anchorCtr="0" compatLnSpc="1">
            <a:prstTxWarp prst="textNoShape">
              <a:avLst/>
            </a:prstTxWarp>
            <a:noAutofit/>
          </a:bodyPr>
          <a:lstStyle/>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Australia </a:t>
            </a:r>
          </a:p>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Tanzania</a:t>
            </a:r>
          </a:p>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Madagascar</a:t>
            </a:r>
          </a:p>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Sri Lanka</a:t>
            </a:r>
          </a:p>
        </p:txBody>
      </p:sp>
      <p:sp>
        <p:nvSpPr>
          <p:cNvPr id="6" name="TextBox 5">
            <a:extLst>
              <a:ext uri="{FF2B5EF4-FFF2-40B4-BE49-F238E27FC236}">
                <a16:creationId xmlns:a16="http://schemas.microsoft.com/office/drawing/2014/main" id="{729C6E6E-837B-307C-FFB9-78FC5DD547B5}"/>
              </a:ext>
            </a:extLst>
          </p:cNvPr>
          <p:cNvSpPr txBox="1"/>
          <p:nvPr/>
        </p:nvSpPr>
        <p:spPr>
          <a:xfrm>
            <a:off x="269680" y="2784387"/>
            <a:ext cx="9888026" cy="369332"/>
          </a:xfrm>
          <a:prstGeom prst="rect">
            <a:avLst/>
          </a:prstGeom>
          <a:noFill/>
        </p:spPr>
        <p:txBody>
          <a:bodyPr wrap="square">
            <a:spAutoFit/>
          </a:bodyPr>
          <a:lstStyle>
            <a:defPPr>
              <a:defRPr lang="en-US"/>
            </a:defPPr>
            <a:lvl1pPr>
              <a:defRPr sz="2000" i="0">
                <a:effectLst/>
                <a:latin typeface="Verdana" panose="020B0604030504040204" pitchFamily="34" charset="0"/>
                <a:ea typeface="Verdana" panose="020B0604030504040204" pitchFamily="34" charset="0"/>
              </a:defRPr>
            </a:lvl1pPr>
          </a:lstStyle>
          <a:p>
            <a:pPr lvl="0">
              <a:defRPr/>
            </a:pP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Q 2. </a:t>
            </a:r>
            <a:r>
              <a:rPr lang="en-US" sz="1800" kern="0" dirty="0">
                <a:solidFill>
                  <a:prstClr val="black"/>
                </a:solidFill>
              </a:rPr>
              <a:t>What is the process by which plants convert sunlight to energy?</a:t>
            </a:r>
            <a:endPar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endParaRPr>
          </a:p>
        </p:txBody>
      </p:sp>
      <p:sp>
        <p:nvSpPr>
          <p:cNvPr id="7" name="Rectangle 3">
            <a:extLst>
              <a:ext uri="{FF2B5EF4-FFF2-40B4-BE49-F238E27FC236}">
                <a16:creationId xmlns:a16="http://schemas.microsoft.com/office/drawing/2014/main" id="{3DF17B4B-B2B6-09EB-6D07-F4CDF3C5129D}"/>
              </a:ext>
            </a:extLst>
          </p:cNvPr>
          <p:cNvSpPr>
            <a:spLocks noChangeArrowheads="1"/>
          </p:cNvSpPr>
          <p:nvPr/>
        </p:nvSpPr>
        <p:spPr bwMode="auto">
          <a:xfrm>
            <a:off x="668717" y="3153719"/>
            <a:ext cx="2445160" cy="1200329"/>
          </a:xfrm>
          <a:prstGeom prst="rect">
            <a:avLst/>
          </a:prstGeom>
          <a:noFill/>
        </p:spPr>
        <p:txBody>
          <a:bodyPr wrap="square">
            <a:spAutoFit/>
          </a:bodyPr>
          <a:lstStyle/>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Photosynthesis</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Metamorphosis</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Osmosis</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Symbiosis</a:t>
            </a:r>
          </a:p>
        </p:txBody>
      </p:sp>
      <p:sp>
        <p:nvSpPr>
          <p:cNvPr id="8" name="TextBox 7">
            <a:extLst>
              <a:ext uri="{FF2B5EF4-FFF2-40B4-BE49-F238E27FC236}">
                <a16:creationId xmlns:a16="http://schemas.microsoft.com/office/drawing/2014/main" id="{25C3DFC7-8115-E235-4397-563B8998DE6C}"/>
              </a:ext>
            </a:extLst>
          </p:cNvPr>
          <p:cNvSpPr txBox="1"/>
          <p:nvPr/>
        </p:nvSpPr>
        <p:spPr>
          <a:xfrm>
            <a:off x="269680" y="4390869"/>
            <a:ext cx="11284206" cy="369332"/>
          </a:xfrm>
          <a:prstGeom prst="rect">
            <a:avLst/>
          </a:prstGeom>
          <a:noFill/>
        </p:spPr>
        <p:txBody>
          <a:bodyPr wrap="square">
            <a:spAutoFit/>
          </a:bodyPr>
          <a:lstStyle>
            <a:defPPr>
              <a:defRPr lang="en-US"/>
            </a:defPPr>
            <a:lvl1pPr>
              <a:defRPr sz="2000" i="0">
                <a:effectLst/>
                <a:latin typeface="Verdana" panose="020B0604030504040204" pitchFamily="34" charset="0"/>
                <a:ea typeface="Verdana" panose="020B060403050404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Q 3. </a:t>
            </a:r>
            <a:r>
              <a:rPr lang="en-US" sz="1800" kern="0" dirty="0">
                <a:solidFill>
                  <a:prstClr val="black"/>
                </a:solidFill>
              </a:rPr>
              <a:t>Which</a:t>
            </a: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country features a shipwreck on its national flag? </a:t>
            </a:r>
          </a:p>
        </p:txBody>
      </p:sp>
      <p:sp>
        <p:nvSpPr>
          <p:cNvPr id="10" name="TextBox 9">
            <a:extLst>
              <a:ext uri="{FF2B5EF4-FFF2-40B4-BE49-F238E27FC236}">
                <a16:creationId xmlns:a16="http://schemas.microsoft.com/office/drawing/2014/main" id="{62B0C422-F394-127C-8DB7-BF1F80F413B4}"/>
              </a:ext>
            </a:extLst>
          </p:cNvPr>
          <p:cNvSpPr txBox="1"/>
          <p:nvPr/>
        </p:nvSpPr>
        <p:spPr>
          <a:xfrm>
            <a:off x="6114026" y="0"/>
            <a:ext cx="5934074"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Zahanat</a:t>
            </a:r>
          </a:p>
        </p:txBody>
      </p:sp>
      <p:sp>
        <p:nvSpPr>
          <p:cNvPr id="11" name="Rectangle 3">
            <a:extLst>
              <a:ext uri="{FF2B5EF4-FFF2-40B4-BE49-F238E27FC236}">
                <a16:creationId xmlns:a16="http://schemas.microsoft.com/office/drawing/2014/main" id="{D7462984-12C0-17D9-255C-66FBE9D0B51F}"/>
              </a:ext>
            </a:extLst>
          </p:cNvPr>
          <p:cNvSpPr>
            <a:spLocks noChangeArrowheads="1"/>
          </p:cNvSpPr>
          <p:nvPr/>
        </p:nvSpPr>
        <p:spPr bwMode="auto">
          <a:xfrm>
            <a:off x="760157" y="4760201"/>
            <a:ext cx="2445160" cy="1200329"/>
          </a:xfrm>
          <a:prstGeom prst="rect">
            <a:avLst/>
          </a:prstGeom>
          <a:noFill/>
        </p:spPr>
        <p:txBody>
          <a:bodyPr wrap="square">
            <a:spAutoFit/>
          </a:bodyPr>
          <a:lstStyle/>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Brazil</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Portugal</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Bermuda</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Greenland</a:t>
            </a:r>
          </a:p>
        </p:txBody>
      </p:sp>
      <p:sp>
        <p:nvSpPr>
          <p:cNvPr id="12" name="Slide Number Placeholder 11">
            <a:extLst>
              <a:ext uri="{FF2B5EF4-FFF2-40B4-BE49-F238E27FC236}">
                <a16:creationId xmlns:a16="http://schemas.microsoft.com/office/drawing/2014/main" id="{922E8984-1383-2306-2D18-476192072678}"/>
              </a:ext>
            </a:extLst>
          </p:cNvPr>
          <p:cNvSpPr>
            <a:spLocks noGrp="1"/>
          </p:cNvSpPr>
          <p:nvPr>
            <p:ph type="sldNum" sz="quarter" idx="12"/>
          </p:nvPr>
        </p:nvSpPr>
        <p:spPr/>
        <p:txBody>
          <a:bodyPr/>
          <a:lstStyle/>
          <a:p>
            <a:fld id="{A765CC5E-8052-F244-B94C-173FF7AA6EEC}" type="slidenum">
              <a:rPr lang="en-US" smtClean="0"/>
              <a:t>21</a:t>
            </a:fld>
            <a:endParaRPr lang="en-US"/>
          </a:p>
        </p:txBody>
      </p:sp>
    </p:spTree>
    <p:extLst>
      <p:ext uri="{BB962C8B-B14F-4D97-AF65-F5344CB8AC3E}">
        <p14:creationId xmlns:p14="http://schemas.microsoft.com/office/powerpoint/2010/main" val="8701495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3B4CD48-D85A-4C82-614C-BD91B8C7FE7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5CE939F-3FC2-C311-99C4-859186EF3D43}"/>
              </a:ext>
            </a:extLst>
          </p:cNvPr>
          <p:cNvSpPr txBox="1"/>
          <p:nvPr/>
        </p:nvSpPr>
        <p:spPr>
          <a:xfrm>
            <a:off x="340800" y="1263658"/>
            <a:ext cx="10966347" cy="369332"/>
          </a:xfrm>
          <a:prstGeom prst="rect">
            <a:avLst/>
          </a:prstGeom>
          <a:noFill/>
        </p:spPr>
        <p:txBody>
          <a:bodyPr wrap="square">
            <a:spAutoFit/>
          </a:bodyPr>
          <a:lstStyle/>
          <a:p>
            <a:r>
              <a:rPr lang="en-US" dirty="0">
                <a:solidFill>
                  <a:prstClr val="black"/>
                </a:solidFill>
                <a:latin typeface="Verdana" panose="020B0604030504040204" pitchFamily="34" charset="0"/>
                <a:ea typeface="Verdana" panose="020B0604030504040204" pitchFamily="34" charset="0"/>
              </a:rPr>
              <a:t>Q 1. Where is Mount Kilimanjaro located? </a:t>
            </a:r>
          </a:p>
        </p:txBody>
      </p:sp>
      <p:sp>
        <p:nvSpPr>
          <p:cNvPr id="5" name="Rectangle 2">
            <a:extLst>
              <a:ext uri="{FF2B5EF4-FFF2-40B4-BE49-F238E27FC236}">
                <a16:creationId xmlns:a16="http://schemas.microsoft.com/office/drawing/2014/main" id="{CED43E31-D76A-B2EC-4B7D-B9813B844E94}"/>
              </a:ext>
            </a:extLst>
          </p:cNvPr>
          <p:cNvSpPr>
            <a:spLocks noChangeArrowheads="1"/>
          </p:cNvSpPr>
          <p:nvPr/>
        </p:nvSpPr>
        <p:spPr bwMode="auto">
          <a:xfrm>
            <a:off x="760157" y="1590765"/>
            <a:ext cx="3903283" cy="1290485"/>
          </a:xfrm>
          <a:prstGeom prst="rect">
            <a:avLst/>
          </a:prstGeom>
          <a:noFill/>
          <a:ln>
            <a:noFill/>
          </a:ln>
          <a:effectLst/>
        </p:spPr>
        <p:txBody>
          <a:bodyPr vert="horz" wrap="none" lIns="0" tIns="0" rIns="0" bIns="0" numCol="1" anchor="t" anchorCtr="0" compatLnSpc="1">
            <a:prstTxWarp prst="textNoShape">
              <a:avLst/>
            </a:prstTxWarp>
            <a:noAutofit/>
          </a:bodyPr>
          <a:lstStyle/>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Australia </a:t>
            </a:r>
          </a:p>
          <a:p>
            <a:pPr marL="285750" indent="-285750" eaLnBrk="0" fontAlgn="base" hangingPunct="0">
              <a:spcBef>
                <a:spcPct val="0"/>
              </a:spcBef>
              <a:spcAft>
                <a:spcPct val="0"/>
              </a:spcAft>
              <a:buFont typeface="+mj-lt"/>
              <a:buAutoNum type="arabicPeriod"/>
            </a:pPr>
            <a:r>
              <a:rPr lang="en-US" altLang="en-US" b="1" dirty="0">
                <a:solidFill>
                  <a:prstClr val="black"/>
                </a:solidFill>
                <a:latin typeface="Verdana" panose="020B0604030504040204" pitchFamily="34" charset="0"/>
                <a:ea typeface="Verdana" panose="020B0604030504040204" pitchFamily="34" charset="0"/>
              </a:rPr>
              <a:t>Tanzania</a:t>
            </a:r>
          </a:p>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Madagascar</a:t>
            </a:r>
          </a:p>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Sri Lanka</a:t>
            </a:r>
          </a:p>
        </p:txBody>
      </p:sp>
      <p:sp>
        <p:nvSpPr>
          <p:cNvPr id="6" name="TextBox 5">
            <a:extLst>
              <a:ext uri="{FF2B5EF4-FFF2-40B4-BE49-F238E27FC236}">
                <a16:creationId xmlns:a16="http://schemas.microsoft.com/office/drawing/2014/main" id="{4F4AB5F9-B7CC-FCD2-8FB5-62718DCCE4D9}"/>
              </a:ext>
            </a:extLst>
          </p:cNvPr>
          <p:cNvSpPr txBox="1"/>
          <p:nvPr/>
        </p:nvSpPr>
        <p:spPr>
          <a:xfrm>
            <a:off x="269680" y="2784387"/>
            <a:ext cx="9888026" cy="369332"/>
          </a:xfrm>
          <a:prstGeom prst="rect">
            <a:avLst/>
          </a:prstGeom>
          <a:noFill/>
        </p:spPr>
        <p:txBody>
          <a:bodyPr wrap="square">
            <a:spAutoFit/>
          </a:bodyPr>
          <a:lstStyle>
            <a:defPPr>
              <a:defRPr lang="en-US"/>
            </a:defPPr>
            <a:lvl1pPr>
              <a:defRPr sz="2000" i="0">
                <a:effectLst/>
                <a:latin typeface="Verdana" panose="020B0604030504040204" pitchFamily="34" charset="0"/>
                <a:ea typeface="Verdana" panose="020B060403050404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Q 2. </a:t>
            </a:r>
            <a:r>
              <a:rPr lang="en-US" sz="1800" kern="0" dirty="0">
                <a:solidFill>
                  <a:prstClr val="black"/>
                </a:solidFill>
              </a:rPr>
              <a:t>What is the process by which plants convert sunlight to energy?</a:t>
            </a:r>
            <a:endPar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endParaRPr>
          </a:p>
        </p:txBody>
      </p:sp>
      <p:sp>
        <p:nvSpPr>
          <p:cNvPr id="7" name="Rectangle 3">
            <a:extLst>
              <a:ext uri="{FF2B5EF4-FFF2-40B4-BE49-F238E27FC236}">
                <a16:creationId xmlns:a16="http://schemas.microsoft.com/office/drawing/2014/main" id="{DF0F7041-DA0B-C7AA-228F-ED8F11D165F2}"/>
              </a:ext>
            </a:extLst>
          </p:cNvPr>
          <p:cNvSpPr>
            <a:spLocks noChangeArrowheads="1"/>
          </p:cNvSpPr>
          <p:nvPr/>
        </p:nvSpPr>
        <p:spPr bwMode="auto">
          <a:xfrm>
            <a:off x="668717" y="3153719"/>
            <a:ext cx="2445160" cy="1200329"/>
          </a:xfrm>
          <a:prstGeom prst="rect">
            <a:avLst/>
          </a:prstGeom>
          <a:noFill/>
        </p:spPr>
        <p:txBody>
          <a:bodyPr wrap="square">
            <a:spAutoFit/>
          </a:bodyPr>
          <a:lstStyle/>
          <a:p>
            <a:pPr marL="285750" indent="-285750">
              <a:buFont typeface="+mj-lt"/>
              <a:buAutoNum type="arabicPeriod"/>
            </a:pPr>
            <a:r>
              <a:rPr lang="en-US" altLang="en-US" b="1" dirty="0">
                <a:solidFill>
                  <a:prstClr val="black"/>
                </a:solidFill>
                <a:latin typeface="Verdana" panose="020B0604030504040204" pitchFamily="34" charset="0"/>
                <a:ea typeface="Verdana" panose="020B0604030504040204" pitchFamily="34" charset="0"/>
              </a:rPr>
              <a:t>Photosynthesis</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Metamorphosis</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Osmosis</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Symbiosis </a:t>
            </a:r>
          </a:p>
        </p:txBody>
      </p:sp>
      <p:sp>
        <p:nvSpPr>
          <p:cNvPr id="8" name="TextBox 7">
            <a:extLst>
              <a:ext uri="{FF2B5EF4-FFF2-40B4-BE49-F238E27FC236}">
                <a16:creationId xmlns:a16="http://schemas.microsoft.com/office/drawing/2014/main" id="{2CCB2B30-1ECC-7823-9E44-05E4DA549B93}"/>
              </a:ext>
            </a:extLst>
          </p:cNvPr>
          <p:cNvSpPr txBox="1"/>
          <p:nvPr/>
        </p:nvSpPr>
        <p:spPr>
          <a:xfrm>
            <a:off x="269680" y="4390869"/>
            <a:ext cx="11284206" cy="369332"/>
          </a:xfrm>
          <a:prstGeom prst="rect">
            <a:avLst/>
          </a:prstGeom>
          <a:noFill/>
        </p:spPr>
        <p:txBody>
          <a:bodyPr wrap="square">
            <a:spAutoFit/>
          </a:bodyPr>
          <a:lstStyle>
            <a:defPPr>
              <a:defRPr lang="en-US"/>
            </a:defPPr>
            <a:lvl1pPr>
              <a:defRPr sz="2000" i="0">
                <a:effectLst/>
                <a:latin typeface="Verdana" panose="020B0604030504040204" pitchFamily="34" charset="0"/>
                <a:ea typeface="Verdana" panose="020B060403050404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Q 3. </a:t>
            </a:r>
            <a:r>
              <a:rPr lang="en-US" sz="1800" kern="0" dirty="0">
                <a:solidFill>
                  <a:prstClr val="black"/>
                </a:solidFill>
              </a:rPr>
              <a:t>Which</a:t>
            </a: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country features a shipwreck on its national flag? </a:t>
            </a:r>
          </a:p>
        </p:txBody>
      </p:sp>
      <p:sp>
        <p:nvSpPr>
          <p:cNvPr id="10" name="TextBox 9">
            <a:extLst>
              <a:ext uri="{FF2B5EF4-FFF2-40B4-BE49-F238E27FC236}">
                <a16:creationId xmlns:a16="http://schemas.microsoft.com/office/drawing/2014/main" id="{BC5F00A0-5B36-FE74-45D2-D3B1FE70B044}"/>
              </a:ext>
            </a:extLst>
          </p:cNvPr>
          <p:cNvSpPr txBox="1"/>
          <p:nvPr/>
        </p:nvSpPr>
        <p:spPr>
          <a:xfrm>
            <a:off x="6114026" y="0"/>
            <a:ext cx="5934074"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Zahanat</a:t>
            </a:r>
          </a:p>
        </p:txBody>
      </p:sp>
      <p:sp>
        <p:nvSpPr>
          <p:cNvPr id="11" name="Rectangle 3">
            <a:extLst>
              <a:ext uri="{FF2B5EF4-FFF2-40B4-BE49-F238E27FC236}">
                <a16:creationId xmlns:a16="http://schemas.microsoft.com/office/drawing/2014/main" id="{D53DB1E2-331F-6562-4AF1-D72F8402E173}"/>
              </a:ext>
            </a:extLst>
          </p:cNvPr>
          <p:cNvSpPr>
            <a:spLocks noChangeArrowheads="1"/>
          </p:cNvSpPr>
          <p:nvPr/>
        </p:nvSpPr>
        <p:spPr bwMode="auto">
          <a:xfrm>
            <a:off x="760157" y="4760201"/>
            <a:ext cx="2445160" cy="1200329"/>
          </a:xfrm>
          <a:prstGeom prst="rect">
            <a:avLst/>
          </a:prstGeom>
          <a:noFill/>
        </p:spPr>
        <p:txBody>
          <a:bodyPr wrap="square">
            <a:spAutoFit/>
          </a:bodyPr>
          <a:lstStyle/>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Brazil</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Portugal</a:t>
            </a:r>
          </a:p>
          <a:p>
            <a:pPr marL="285750" indent="-285750">
              <a:buFont typeface="+mj-lt"/>
              <a:buAutoNum type="arabicPeriod"/>
            </a:pPr>
            <a:r>
              <a:rPr lang="en-US" altLang="en-US" b="1" dirty="0">
                <a:solidFill>
                  <a:prstClr val="black"/>
                </a:solidFill>
                <a:latin typeface="Verdana" panose="020B0604030504040204" pitchFamily="34" charset="0"/>
                <a:ea typeface="Verdana" panose="020B0604030504040204" pitchFamily="34" charset="0"/>
              </a:rPr>
              <a:t>Bermuda</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Greenland</a:t>
            </a:r>
          </a:p>
        </p:txBody>
      </p:sp>
      <p:sp>
        <p:nvSpPr>
          <p:cNvPr id="12" name="Slide Number Placeholder 11">
            <a:extLst>
              <a:ext uri="{FF2B5EF4-FFF2-40B4-BE49-F238E27FC236}">
                <a16:creationId xmlns:a16="http://schemas.microsoft.com/office/drawing/2014/main" id="{A871F5F9-1DD1-D5FD-6DCF-C46B4C5DBC70}"/>
              </a:ext>
            </a:extLst>
          </p:cNvPr>
          <p:cNvSpPr>
            <a:spLocks noGrp="1"/>
          </p:cNvSpPr>
          <p:nvPr>
            <p:ph type="sldNum" sz="quarter" idx="12"/>
          </p:nvPr>
        </p:nvSpPr>
        <p:spPr/>
        <p:txBody>
          <a:bodyPr/>
          <a:lstStyle/>
          <a:p>
            <a:fld id="{A765CC5E-8052-F244-B94C-173FF7AA6EEC}" type="slidenum">
              <a:rPr lang="en-US" smtClean="0"/>
              <a:t>22</a:t>
            </a:fld>
            <a:endParaRPr lang="en-US"/>
          </a:p>
        </p:txBody>
      </p:sp>
      <p:sp>
        <p:nvSpPr>
          <p:cNvPr id="17" name="TextBox 16">
            <a:extLst>
              <a:ext uri="{FF2B5EF4-FFF2-40B4-BE49-F238E27FC236}">
                <a16:creationId xmlns:a16="http://schemas.microsoft.com/office/drawing/2014/main" id="{11AC1266-D812-89EA-AFD3-4E5F325A6D81}"/>
              </a:ext>
            </a:extLst>
          </p:cNvPr>
          <p:cNvSpPr txBox="1"/>
          <p:nvPr/>
        </p:nvSpPr>
        <p:spPr>
          <a:xfrm>
            <a:off x="2609127" y="1663211"/>
            <a:ext cx="6094070" cy="646331"/>
          </a:xfrm>
          <a:prstGeom prst="rect">
            <a:avLst/>
          </a:prstGeom>
          <a:noFill/>
          <a:ln w="25400">
            <a:solidFill>
              <a:schemeClr val="accent1">
                <a:shade val="15000"/>
              </a:schemeClr>
            </a:solidFill>
          </a:ln>
        </p:spPr>
        <p:txBody>
          <a:bodyPr wrap="square">
            <a:spAutoFit/>
          </a:bodyPr>
          <a:lstStyle>
            <a:defPPr>
              <a:defRPr lang="en-US"/>
            </a:defPPr>
            <a:lvl1pPr>
              <a:defRPr sz="1600" b="0" i="0">
                <a:solidFill>
                  <a:srgbClr val="001D35"/>
                </a:solidFill>
                <a:effectLst/>
                <a:latin typeface="Verdana" panose="020B0604030504040204" pitchFamily="34" charset="0"/>
                <a:ea typeface="Verdana" panose="020B0604030504040204" pitchFamily="34" charset="0"/>
              </a:defRPr>
            </a:lvl1pPr>
          </a:lstStyle>
          <a:p>
            <a:r>
              <a:rPr lang="en-US" dirty="0"/>
              <a:t>Mount Kilimanjaro is located in northeastern Tanzania, near the border with Kenya.</a:t>
            </a:r>
          </a:p>
        </p:txBody>
      </p:sp>
      <p:pic>
        <p:nvPicPr>
          <p:cNvPr id="19" name="Picture 18">
            <a:extLst>
              <a:ext uri="{FF2B5EF4-FFF2-40B4-BE49-F238E27FC236}">
                <a16:creationId xmlns:a16="http://schemas.microsoft.com/office/drawing/2014/main" id="{671757C5-C068-25C3-59D5-7BA4E2918602}"/>
              </a:ext>
            </a:extLst>
          </p:cNvPr>
          <p:cNvPicPr>
            <a:picLocks noChangeAspect="1"/>
          </p:cNvPicPr>
          <p:nvPr/>
        </p:nvPicPr>
        <p:blipFill>
          <a:blip r:embed="rId3"/>
          <a:stretch>
            <a:fillRect/>
          </a:stretch>
        </p:blipFill>
        <p:spPr>
          <a:xfrm>
            <a:off x="9491672" y="877581"/>
            <a:ext cx="2120989" cy="1827088"/>
          </a:xfrm>
          <a:prstGeom prst="rect">
            <a:avLst/>
          </a:prstGeom>
        </p:spPr>
      </p:pic>
      <p:pic>
        <p:nvPicPr>
          <p:cNvPr id="21" name="Picture 20">
            <a:extLst>
              <a:ext uri="{FF2B5EF4-FFF2-40B4-BE49-F238E27FC236}">
                <a16:creationId xmlns:a16="http://schemas.microsoft.com/office/drawing/2014/main" id="{8BD20925-9F73-CC64-F353-5500633CC87C}"/>
              </a:ext>
            </a:extLst>
          </p:cNvPr>
          <p:cNvPicPr>
            <a:picLocks noChangeAspect="1"/>
          </p:cNvPicPr>
          <p:nvPr/>
        </p:nvPicPr>
        <p:blipFill>
          <a:blip r:embed="rId4"/>
          <a:stretch>
            <a:fillRect/>
          </a:stretch>
        </p:blipFill>
        <p:spPr>
          <a:xfrm>
            <a:off x="3438717" y="4841903"/>
            <a:ext cx="2675309" cy="1200329"/>
          </a:xfrm>
          <a:prstGeom prst="rect">
            <a:avLst/>
          </a:prstGeom>
        </p:spPr>
      </p:pic>
      <p:pic>
        <p:nvPicPr>
          <p:cNvPr id="23" name="Picture 22">
            <a:extLst>
              <a:ext uri="{FF2B5EF4-FFF2-40B4-BE49-F238E27FC236}">
                <a16:creationId xmlns:a16="http://schemas.microsoft.com/office/drawing/2014/main" id="{9BE75871-E449-7921-39E9-EE0E6D351C69}"/>
              </a:ext>
            </a:extLst>
          </p:cNvPr>
          <p:cNvPicPr>
            <a:picLocks noChangeAspect="1"/>
          </p:cNvPicPr>
          <p:nvPr/>
        </p:nvPicPr>
        <p:blipFill>
          <a:blip r:embed="rId5"/>
          <a:stretch>
            <a:fillRect/>
          </a:stretch>
        </p:blipFill>
        <p:spPr>
          <a:xfrm>
            <a:off x="7559667" y="4463728"/>
            <a:ext cx="1268908" cy="1578504"/>
          </a:xfrm>
          <a:prstGeom prst="rect">
            <a:avLst/>
          </a:prstGeom>
        </p:spPr>
      </p:pic>
      <p:sp>
        <p:nvSpPr>
          <p:cNvPr id="29" name="TextBox 28">
            <a:extLst>
              <a:ext uri="{FF2B5EF4-FFF2-40B4-BE49-F238E27FC236}">
                <a16:creationId xmlns:a16="http://schemas.microsoft.com/office/drawing/2014/main" id="{17F09EE2-9173-C432-C3DD-DFE3A8A694A1}"/>
              </a:ext>
            </a:extLst>
          </p:cNvPr>
          <p:cNvSpPr txBox="1"/>
          <p:nvPr/>
        </p:nvSpPr>
        <p:spPr>
          <a:xfrm>
            <a:off x="3294695" y="3440567"/>
            <a:ext cx="8317966" cy="830997"/>
          </a:xfrm>
          <a:prstGeom prst="rect">
            <a:avLst/>
          </a:prstGeom>
          <a:noFill/>
          <a:ln w="25400">
            <a:solidFill>
              <a:schemeClr val="accent1">
                <a:shade val="15000"/>
              </a:schemeClr>
            </a:solidFill>
          </a:ln>
        </p:spPr>
        <p:txBody>
          <a:bodyPr wrap="square">
            <a:spAutoFit/>
          </a:bodyPr>
          <a:lstStyle>
            <a:defPPr>
              <a:defRPr lang="en-US"/>
            </a:defPPr>
            <a:lvl1pPr>
              <a:defRPr sz="1600" b="0" i="0">
                <a:solidFill>
                  <a:srgbClr val="001D35"/>
                </a:solidFill>
                <a:effectLst/>
                <a:latin typeface="Verdana" panose="020B0604030504040204" pitchFamily="34" charset="0"/>
                <a:ea typeface="Verdana" panose="020B0604030504040204" pitchFamily="34" charset="0"/>
              </a:defRPr>
            </a:lvl1pPr>
          </a:lstStyle>
          <a:p>
            <a:r>
              <a:rPr lang="en-US" dirty="0"/>
              <a:t>Photosynthesis is the process by which plants, algae, and some bacteria convert light energy, usually from the sun, into chemical energy in the form of glucose (a type of sugar), while also producing oxygen as a byproduct. </a:t>
            </a:r>
          </a:p>
        </p:txBody>
      </p:sp>
    </p:spTree>
    <p:extLst>
      <p:ext uri="{BB962C8B-B14F-4D97-AF65-F5344CB8AC3E}">
        <p14:creationId xmlns:p14="http://schemas.microsoft.com/office/powerpoint/2010/main" val="32459480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8832E2B-2FE1-240D-64A8-3548633BD7C5}"/>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71C1BB02-8B83-089D-EF86-3E11B982C30A}"/>
              </a:ext>
            </a:extLst>
          </p:cNvPr>
          <p:cNvSpPr txBox="1"/>
          <p:nvPr/>
        </p:nvSpPr>
        <p:spPr>
          <a:xfrm>
            <a:off x="1807779" y="2913011"/>
            <a:ext cx="8576441" cy="707886"/>
          </a:xfrm>
          <a:prstGeom prst="rect">
            <a:avLst/>
          </a:prstGeom>
          <a:noFill/>
        </p:spPr>
        <p:txBody>
          <a:bodyPr wrap="square">
            <a:spAutoFit/>
          </a:bodyPr>
          <a:lstStyle/>
          <a:p>
            <a:pPr algn="ctr"/>
            <a:r>
              <a:rPr lang="en-US" sz="4000" b="1" dirty="0">
                <a:latin typeface="Verdana" panose="020B0604030504040204" pitchFamily="34" charset="0"/>
                <a:ea typeface="Verdana" panose="020B0604030504040204" pitchFamily="34" charset="0"/>
              </a:rPr>
              <a:t>Reading of the Holy Quran</a:t>
            </a:r>
          </a:p>
        </p:txBody>
      </p:sp>
      <p:sp>
        <p:nvSpPr>
          <p:cNvPr id="12" name="Slide Number Placeholder 11">
            <a:extLst>
              <a:ext uri="{FF2B5EF4-FFF2-40B4-BE49-F238E27FC236}">
                <a16:creationId xmlns:a16="http://schemas.microsoft.com/office/drawing/2014/main" id="{89C1BCB4-E9D1-BA5A-F450-953B6F5F8512}"/>
              </a:ext>
            </a:extLst>
          </p:cNvPr>
          <p:cNvSpPr>
            <a:spLocks noGrp="1"/>
          </p:cNvSpPr>
          <p:nvPr>
            <p:ph type="sldNum" sz="quarter" idx="12"/>
          </p:nvPr>
        </p:nvSpPr>
        <p:spPr/>
        <p:txBody>
          <a:bodyPr/>
          <a:lstStyle/>
          <a:p>
            <a:fld id="{A765CC5E-8052-F244-B94C-173FF7AA6EEC}" type="slidenum">
              <a:rPr lang="en-US" smtClean="0"/>
              <a:t>23</a:t>
            </a:fld>
            <a:endParaRPr lang="en-US"/>
          </a:p>
        </p:txBody>
      </p:sp>
    </p:spTree>
    <p:extLst>
      <p:ext uri="{BB962C8B-B14F-4D97-AF65-F5344CB8AC3E}">
        <p14:creationId xmlns:p14="http://schemas.microsoft.com/office/powerpoint/2010/main" val="28386943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F9F8BD-302B-6A05-3E5D-873E0EFDD131}"/>
              </a:ext>
            </a:extLst>
          </p:cNvPr>
          <p:cNvSpPr txBox="1"/>
          <p:nvPr/>
        </p:nvSpPr>
        <p:spPr>
          <a:xfrm>
            <a:off x="0" y="2295830"/>
            <a:ext cx="11849743" cy="41395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Izh</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ā</a:t>
            </a:r>
            <a:r>
              <a:rPr kumimoji="0" lang="en-US" sz="17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r means manifestation or express clearly. If </a:t>
            </a:r>
            <a:r>
              <a:rPr kumimoji="0" lang="en-US" sz="16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Nūn Sākin</a:t>
            </a:r>
            <a:r>
              <a:rPr kumimoji="0" lang="en-US" sz="1600" b="0" i="0" u="none" strike="noStrike" kern="1200" cap="none" spc="0" normalizeH="0" baseline="0" noProof="0" dirty="0">
                <a:ln>
                  <a:noFill/>
                </a:ln>
                <a:solidFill>
                  <a:prstClr val="black"/>
                </a:solidFill>
                <a:effectLst/>
                <a:uLnTx/>
                <a:uFillTx/>
                <a:latin typeface="Noto Nastaliq Urdu SemiBold" panose="020B0502040504020204" pitchFamily="34" charset="-78"/>
                <a:ea typeface="+mn-ea"/>
                <a:cs typeface="Noto Nastaliq Urdu SemiBold" panose="020B0502040504020204" pitchFamily="34" charset="-78"/>
              </a:rPr>
              <a:t>(</a:t>
            </a:r>
            <a:r>
              <a:rPr kumimoji="0" lang="ar-AE" sz="2800" b="1" i="0" u="none" strike="noStrike" kern="1200" cap="none" spc="0" normalizeH="0" baseline="0" noProof="0" dirty="0">
                <a:ln>
                  <a:noFill/>
                </a:ln>
                <a:solidFill>
                  <a:srgbClr val="000099"/>
                </a:solidFill>
                <a:effectLst/>
                <a:uLnTx/>
                <a:uFillTx/>
                <a:latin typeface="Arabic Typesetting" panose="03020402040406030203" pitchFamily="66" charset="-78"/>
                <a:ea typeface="Verdana" panose="020B0604030504040204" pitchFamily="34" charset="0"/>
                <a:cs typeface="Arabic Typesetting" panose="03020402040406030203" pitchFamily="66" charset="-78"/>
              </a:rPr>
              <a:t>ݩ</a:t>
            </a:r>
            <a:r>
              <a:rPr kumimoji="0" lang="en-US" sz="1600" b="0" i="0" u="none" strike="noStrike" kern="1200" cap="none" spc="0" normalizeH="0" baseline="0" noProof="0" dirty="0">
                <a:ln>
                  <a:noFill/>
                </a:ln>
                <a:solidFill>
                  <a:prstClr val="black"/>
                </a:solidFill>
                <a:effectLst/>
                <a:uLnTx/>
                <a:uFillTx/>
                <a:latin typeface="Noto Nastaliq Urdu SemiBold" panose="020B0502040504020204" pitchFamily="34" charset="-78"/>
                <a:ea typeface="+mn-ea"/>
                <a:cs typeface="Noto Nastaliq Urdu SemiBold" panose="020B0502040504020204" pitchFamily="34" charset="-78"/>
              </a:rPr>
              <a:t>)</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7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or Tanwīn is followed by following six letters, it is pronounced clearly without any elongated nasal sound (Ghunnah sound). In Tajweed, these six letters are called throat or Izh</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ā</a:t>
            </a:r>
            <a:r>
              <a:rPr kumimoji="0" lang="en-US" sz="17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r letters.</a:t>
            </a:r>
            <a:b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br>
            <a:b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br>
            <a:endPar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371600" marR="0" lvl="3"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			</a:t>
            </a:r>
          </a:p>
          <a:p>
            <a:pPr marL="1371600" marR="0" lvl="3"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0000"/>
              </a:solidFill>
              <a:effectLst/>
              <a:uLnTx/>
              <a:uFillTx/>
              <a:latin typeface="Noto Nastaliq Urdu Medium" panose="020B0502040504020204" pitchFamily="34" charset="-78"/>
              <a:ea typeface="+mn-ea"/>
              <a:cs typeface="Noto Nastaliq Urdu Medium" panose="020B0502040504020204" pitchFamily="34" charset="-7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99"/>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99"/>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99"/>
                </a:solidFill>
                <a:effectLst/>
                <a:highlight>
                  <a:srgbClr val="FFFF00"/>
                </a:highlight>
                <a:uLnTx/>
                <a:uFillTx/>
                <a:latin typeface="Arial" panose="020B0604020202020204" pitchFamily="34" charset="0"/>
                <a:ea typeface="+mn-ea"/>
                <a:cs typeface="Arial" panose="020B0604020202020204" pitchFamily="34" charset="0"/>
              </a:rPr>
              <a:t>Play Audio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Or </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5"/>
              </a:rPr>
              <a:t>Click Here</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sp>
        <p:nvSpPr>
          <p:cNvPr id="5" name="Title 3">
            <a:extLst>
              <a:ext uri="{FF2B5EF4-FFF2-40B4-BE49-F238E27FC236}">
                <a16:creationId xmlns:a16="http://schemas.microsoft.com/office/drawing/2014/main" id="{7DB18EAA-5C80-D318-D3E7-40D50385A133}"/>
              </a:ext>
            </a:extLst>
          </p:cNvPr>
          <p:cNvSpPr txBox="1">
            <a:spLocks/>
          </p:cNvSpPr>
          <p:nvPr/>
        </p:nvSpPr>
        <p:spPr>
          <a:xfrm>
            <a:off x="886501" y="1242607"/>
            <a:ext cx="10515600" cy="964583"/>
          </a:xfrm>
          <a:prstGeom prst="rect">
            <a:avLst/>
          </a:prstGeom>
        </p:spPr>
        <p:txBody>
          <a:bodyPr vert="horz" lIns="91440" tIns="45720" rIns="91440" bIns="45720" rtlCol="0" anchor="b">
            <a:normAutofit fontScale="7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700" b="0" i="0" u="sng"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Quran </a:t>
            </a:r>
            <a:r>
              <a:rPr kumimoji="0" lang="en-US" sz="2700" b="0" i="0" u="sng" strike="noStrike" kern="1200" cap="none" spc="0" normalizeH="0" baseline="0" noProof="0" dirty="0" err="1">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Tajweed</a:t>
            </a:r>
            <a:r>
              <a:rPr kumimoji="0" lang="en-US" sz="2700" b="0" i="0" u="sng"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 Basics</a:t>
            </a:r>
            <a:br>
              <a:rPr kumimoji="0" lang="ar-SA" sz="32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br>
            <a:endPar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Rules of Nūn Sākin</a:t>
            </a:r>
            <a:r>
              <a:rPr kumimoji="0" lang="en-US" sz="2400" b="1" i="0" u="none" strike="noStrike" kern="1200" cap="none" spc="0" normalizeH="0" baseline="0" noProof="0" dirty="0">
                <a:ln>
                  <a:noFill/>
                </a:ln>
                <a:solidFill>
                  <a:prstClr val="black"/>
                </a:solidFill>
                <a:effectLst/>
                <a:uLnTx/>
                <a:uFillTx/>
                <a:latin typeface="Arabic Typesetting" panose="03020402040406030203" pitchFamily="66" charset="-78"/>
                <a:ea typeface="Verdana" panose="020B0604030504040204" pitchFamily="34" charset="0"/>
                <a:cs typeface="Arabic Typesetting" panose="03020402040406030203" pitchFamily="66" charset="-78"/>
              </a:rPr>
              <a:t>(</a:t>
            </a:r>
            <a:r>
              <a:rPr kumimoji="0" lang="ar-AE" sz="4000" b="1" i="0" u="none" strike="noStrike" kern="1200" cap="none" spc="0" normalizeH="0" baseline="0" noProof="0" dirty="0">
                <a:ln>
                  <a:noFill/>
                </a:ln>
                <a:solidFill>
                  <a:srgbClr val="000099"/>
                </a:solidFill>
                <a:effectLst/>
                <a:uLnTx/>
                <a:uFillTx/>
                <a:latin typeface="Arabic Typesetting" panose="03020402040406030203" pitchFamily="66" charset="-78"/>
                <a:ea typeface="Verdana" panose="020B0604030504040204" pitchFamily="34" charset="0"/>
                <a:cs typeface="Arabic Typesetting" panose="03020402040406030203" pitchFamily="66" charset="-78"/>
              </a:rPr>
              <a:t>ݩ</a:t>
            </a:r>
            <a:r>
              <a:rPr kumimoji="0" lang="en-US" sz="2400" b="1" i="0" u="none" strike="noStrike" kern="1200" cap="none" spc="0" normalizeH="0" baseline="0" noProof="0" dirty="0">
                <a:ln>
                  <a:noFill/>
                </a:ln>
                <a:solidFill>
                  <a:prstClr val="black"/>
                </a:solidFill>
                <a:effectLst/>
                <a:uLnTx/>
                <a:uFillTx/>
                <a:latin typeface="Arabic Typesetting" panose="03020402040406030203" pitchFamily="66" charset="-78"/>
                <a:ea typeface="Verdana" panose="020B0604030504040204" pitchFamily="34" charset="0"/>
                <a:cs typeface="Arabic Typesetting" panose="03020402040406030203" pitchFamily="66" charset="-78"/>
              </a:rPr>
              <a:t>)</a:t>
            </a:r>
            <a:r>
              <a:rPr kumimoji="0" lang="en-US" sz="2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 – Izhār</a:t>
            </a:r>
            <a:endPar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A61B7018-2EF6-0BFC-647E-CC87FB71E9E8}"/>
              </a:ext>
            </a:extLst>
          </p:cNvPr>
          <p:cNvPicPr>
            <a:picLocks noChangeAspect="1"/>
          </p:cNvPicPr>
          <p:nvPr/>
        </p:nvPicPr>
        <p:blipFill>
          <a:blip r:embed="rId6"/>
          <a:stretch>
            <a:fillRect/>
          </a:stretch>
        </p:blipFill>
        <p:spPr>
          <a:xfrm>
            <a:off x="5082987" y="3120932"/>
            <a:ext cx="4492160" cy="2695951"/>
          </a:xfrm>
          <a:prstGeom prst="rect">
            <a:avLst/>
          </a:prstGeom>
        </p:spPr>
      </p:pic>
      <p:pic>
        <p:nvPicPr>
          <p:cNvPr id="3" name="NunIzhar">
            <a:hlinkClick r:id="" action="ppaction://media"/>
            <a:extLst>
              <a:ext uri="{FF2B5EF4-FFF2-40B4-BE49-F238E27FC236}">
                <a16:creationId xmlns:a16="http://schemas.microsoft.com/office/drawing/2014/main" id="{2BB5C6BC-D723-0635-020B-2504508ECD00}"/>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15833" y="5462993"/>
            <a:ext cx="304800" cy="30480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820938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379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B81884C-023F-B6EC-F001-0C0C3486C3D0}"/>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D7B1F59F-9A35-F061-B5BC-2EF2F2874EC2}"/>
              </a:ext>
            </a:extLst>
          </p:cNvPr>
          <p:cNvSpPr txBox="1"/>
          <p:nvPr/>
        </p:nvSpPr>
        <p:spPr>
          <a:xfrm>
            <a:off x="5039710" y="2725063"/>
            <a:ext cx="2112579" cy="584775"/>
          </a:xfrm>
          <a:prstGeom prst="rect">
            <a:avLst/>
          </a:prstGeom>
          <a:noFill/>
        </p:spPr>
        <p:txBody>
          <a:bodyPr wrap="square">
            <a:spAutoFit/>
          </a:bodyPr>
          <a:lstStyle/>
          <a:p>
            <a:pPr algn="ctr"/>
            <a:r>
              <a:rPr lang="en-US" sz="3200" b="1" dirty="0">
                <a:latin typeface="Verdana" panose="020B0604030504040204" pitchFamily="34" charset="0"/>
                <a:ea typeface="Verdana" panose="020B0604030504040204" pitchFamily="34" charset="0"/>
              </a:rPr>
              <a:t>Health</a:t>
            </a:r>
          </a:p>
        </p:txBody>
      </p:sp>
      <p:sp>
        <p:nvSpPr>
          <p:cNvPr id="12" name="Slide Number Placeholder 11">
            <a:extLst>
              <a:ext uri="{FF2B5EF4-FFF2-40B4-BE49-F238E27FC236}">
                <a16:creationId xmlns:a16="http://schemas.microsoft.com/office/drawing/2014/main" id="{EFDA6AF6-0F56-4103-0EE3-39772107DE53}"/>
              </a:ext>
            </a:extLst>
          </p:cNvPr>
          <p:cNvSpPr>
            <a:spLocks noGrp="1"/>
          </p:cNvSpPr>
          <p:nvPr>
            <p:ph type="sldNum" sz="quarter" idx="12"/>
          </p:nvPr>
        </p:nvSpPr>
        <p:spPr/>
        <p:txBody>
          <a:bodyPr/>
          <a:lstStyle/>
          <a:p>
            <a:fld id="{A765CC5E-8052-F244-B94C-173FF7AA6EEC}" type="slidenum">
              <a:rPr lang="en-US" smtClean="0"/>
              <a:t>25</a:t>
            </a:fld>
            <a:endParaRPr lang="en-US"/>
          </a:p>
        </p:txBody>
      </p:sp>
    </p:spTree>
    <p:extLst>
      <p:ext uri="{BB962C8B-B14F-4D97-AF65-F5344CB8AC3E}">
        <p14:creationId xmlns:p14="http://schemas.microsoft.com/office/powerpoint/2010/main" val="14290697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HEALTH CONSEQUENCE OF BOTTLED WATER…"/>
          <p:cNvSpPr txBox="1">
            <a:spLocks noGrp="1"/>
          </p:cNvSpPr>
          <p:nvPr>
            <p:ph type="body" sz="quarter" idx="1"/>
          </p:nvPr>
        </p:nvSpPr>
        <p:spPr>
          <a:xfrm>
            <a:off x="254240" y="5359400"/>
            <a:ext cx="12072798" cy="590550"/>
          </a:xfrm>
          <a:prstGeom prst="rect">
            <a:avLst/>
          </a:prstGeom>
        </p:spPr>
        <p:txBody>
          <a:bodyPr>
            <a:normAutofit/>
          </a:bodyPr>
          <a:lstStyle/>
          <a:p>
            <a:pPr algn="ctr" defTabSz="177483">
              <a:lnSpc>
                <a:spcPct val="90000"/>
              </a:lnSpc>
              <a:defRPr sz="3870" cap="all">
                <a:solidFill>
                  <a:srgbClr val="000000"/>
                </a:solidFill>
                <a:latin typeface="+mj-lt"/>
                <a:ea typeface="+mj-ea"/>
                <a:cs typeface="+mj-cs"/>
                <a:sym typeface="Gill Sans Light"/>
              </a:defRPr>
            </a:pPr>
            <a:r>
              <a:rPr sz="1800" u="sng" dirty="0">
                <a:latin typeface="Verdana" panose="020B0604030504040204" pitchFamily="34" charset="0"/>
                <a:ea typeface="Verdana" panose="020B0604030504040204" pitchFamily="34" charset="0"/>
                <a:hlinkClick r:id="rId2"/>
              </a:rPr>
              <a:t>https://pubs.acs.org/doi/epdf/10.1021/envhealth.3c00052?ref=article_openPDF</a:t>
            </a:r>
            <a:r>
              <a:rPr sz="1800" dirty="0">
                <a:solidFill>
                  <a:schemeClr val="accent2">
                    <a:hueOff val="376119"/>
                    <a:satOff val="3650"/>
                    <a:lumOff val="-13970"/>
                  </a:schemeClr>
                </a:solidFill>
                <a:latin typeface="Verdana" panose="020B0604030504040204" pitchFamily="34" charset="0"/>
                <a:ea typeface="Verdana" panose="020B0604030504040204" pitchFamily="34" charset="0"/>
              </a:rPr>
              <a:t> </a:t>
            </a:r>
          </a:p>
        </p:txBody>
      </p:sp>
      <p:sp>
        <p:nvSpPr>
          <p:cNvPr id="3" name="TextBox 2">
            <a:extLst>
              <a:ext uri="{FF2B5EF4-FFF2-40B4-BE49-F238E27FC236}">
                <a16:creationId xmlns:a16="http://schemas.microsoft.com/office/drawing/2014/main" id="{4DDE8089-16E2-5DCD-7CC4-B483F12C5A17}"/>
              </a:ext>
            </a:extLst>
          </p:cNvPr>
          <p:cNvSpPr txBox="1"/>
          <p:nvPr/>
        </p:nvSpPr>
        <p:spPr>
          <a:xfrm>
            <a:off x="254240" y="587348"/>
            <a:ext cx="11850788" cy="62831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defTabSz="177483">
              <a:lnSpc>
                <a:spcPct val="90000"/>
              </a:lnSpc>
              <a:defRPr sz="3870" cap="all">
                <a:solidFill>
                  <a:srgbClr val="000000"/>
                </a:solidFill>
                <a:latin typeface="+mj-lt"/>
                <a:ea typeface="+mj-ea"/>
                <a:cs typeface="+mj-cs"/>
                <a:sym typeface="Gill Sans Light"/>
              </a:defRPr>
            </a:pPr>
            <a:r>
              <a:rPr lang="en-US" dirty="0">
                <a:latin typeface="Verdana" panose="020B0604030504040204" pitchFamily="34" charset="0"/>
                <a:ea typeface="Verdana" panose="020B0604030504040204" pitchFamily="34" charset="0"/>
              </a:rPr>
              <a:t>HEALTH CONSEQUENCEs OF BOTTLED WATER</a:t>
            </a:r>
            <a:endParaRPr lang="en-US" dirty="0">
              <a:solidFill>
                <a:schemeClr val="accent2">
                  <a:hueOff val="376119"/>
                  <a:satOff val="3650"/>
                  <a:lumOff val="-13970"/>
                </a:schemeClr>
              </a:solidFill>
              <a:latin typeface="Verdana" panose="020B0604030504040204" pitchFamily="34" charset="0"/>
              <a:ea typeface="Verdana" panose="020B0604030504040204" pitchFamily="34" charset="0"/>
            </a:endParaRPr>
          </a:p>
        </p:txBody>
      </p:sp>
      <p:pic>
        <p:nvPicPr>
          <p:cNvPr id="7" name="Picture 6">
            <a:extLst>
              <a:ext uri="{FF2B5EF4-FFF2-40B4-BE49-F238E27FC236}">
                <a16:creationId xmlns:a16="http://schemas.microsoft.com/office/drawing/2014/main" id="{EDF5E357-AC8F-57ED-6664-DCBA1BC1F65B}"/>
              </a:ext>
            </a:extLst>
          </p:cNvPr>
          <p:cNvPicPr>
            <a:picLocks noChangeAspect="1"/>
          </p:cNvPicPr>
          <p:nvPr/>
        </p:nvPicPr>
        <p:blipFill>
          <a:blip r:embed="rId3"/>
          <a:stretch>
            <a:fillRect/>
          </a:stretch>
        </p:blipFill>
        <p:spPr>
          <a:xfrm>
            <a:off x="2743850" y="2366412"/>
            <a:ext cx="6313503" cy="1842238"/>
          </a:xfrm>
          <a:prstGeom prst="rect">
            <a:avLst/>
          </a:prstGeom>
        </p:spPr>
      </p:pic>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environment pollution"/>
          <p:cNvSpPr txBox="1">
            <a:spLocks noGrp="1"/>
          </p:cNvSpPr>
          <p:nvPr>
            <p:ph type="title"/>
          </p:nvPr>
        </p:nvSpPr>
        <p:spPr>
          <a:prstGeom prst="rect">
            <a:avLst/>
          </a:prstGeom>
        </p:spPr>
        <p:txBody>
          <a:bodyPr/>
          <a:lstStyle>
            <a:lvl1pPr>
              <a:defRPr>
                <a:latin typeface="Arial"/>
                <a:ea typeface="Arial"/>
                <a:cs typeface="Arial"/>
                <a:sym typeface="Arial"/>
              </a:defRPr>
            </a:lvl1pPr>
          </a:lstStyle>
          <a:p>
            <a:r>
              <a:rPr dirty="0">
                <a:latin typeface="Verdana" panose="020B0604030504040204" pitchFamily="34" charset="0"/>
                <a:ea typeface="Verdana" panose="020B0604030504040204" pitchFamily="34" charset="0"/>
              </a:rPr>
              <a:t>environment pollution</a:t>
            </a:r>
          </a:p>
        </p:txBody>
      </p:sp>
      <p:sp>
        <p:nvSpPr>
          <p:cNvPr id="130" name="A million water bottles are bought every minute around the globe…"/>
          <p:cNvSpPr txBox="1">
            <a:spLocks noGrp="1"/>
          </p:cNvSpPr>
          <p:nvPr>
            <p:ph type="body" sz="half" idx="1"/>
          </p:nvPr>
        </p:nvSpPr>
        <p:spPr>
          <a:xfrm>
            <a:off x="5957705" y="2057400"/>
            <a:ext cx="6131514" cy="3960628"/>
          </a:xfrm>
          <a:prstGeom prst="rect">
            <a:avLst/>
          </a:prstGeom>
        </p:spPr>
        <p:txBody>
          <a:bodyPr>
            <a:normAutofit fontScale="47500" lnSpcReduction="20000"/>
          </a:bodyPr>
          <a:lstStyle/>
          <a:p>
            <a:pPr marL="297455" indent="-297455" defTabSz="387985">
              <a:spcBef>
                <a:spcPts val="2750"/>
              </a:spcBef>
              <a:defRPr sz="3759">
                <a:solidFill>
                  <a:srgbClr val="000000"/>
                </a:solidFill>
                <a:latin typeface="Arial"/>
                <a:ea typeface="Arial"/>
                <a:cs typeface="Arial"/>
                <a:sym typeface="Arial"/>
              </a:defRPr>
            </a:pPr>
            <a:r>
              <a:rPr dirty="0">
                <a:latin typeface="Verdana" panose="020B0604030504040204" pitchFamily="34" charset="0"/>
                <a:ea typeface="Verdana" panose="020B0604030504040204" pitchFamily="34" charset="0"/>
              </a:rPr>
              <a:t>A </a:t>
            </a:r>
            <a:r>
              <a:rPr b="1" dirty="0">
                <a:latin typeface="Verdana" panose="020B0604030504040204" pitchFamily="34" charset="0"/>
                <a:ea typeface="Verdana" panose="020B0604030504040204" pitchFamily="34" charset="0"/>
              </a:rPr>
              <a:t>million water bottles </a:t>
            </a:r>
            <a:r>
              <a:rPr dirty="0">
                <a:latin typeface="Verdana" panose="020B0604030504040204" pitchFamily="34" charset="0"/>
                <a:ea typeface="Verdana" panose="020B0604030504040204" pitchFamily="34" charset="0"/>
              </a:rPr>
              <a:t>are bought every minute around the globe</a:t>
            </a:r>
          </a:p>
          <a:p>
            <a:pPr marL="297455" indent="-297455" defTabSz="387985">
              <a:spcBef>
                <a:spcPts val="2750"/>
              </a:spcBef>
              <a:defRPr sz="3759">
                <a:solidFill>
                  <a:srgbClr val="000000"/>
                </a:solidFill>
                <a:latin typeface="Arial"/>
                <a:ea typeface="Arial"/>
                <a:cs typeface="Arial"/>
                <a:sym typeface="Arial"/>
              </a:defRPr>
            </a:pPr>
            <a:r>
              <a:rPr b="1" dirty="0">
                <a:latin typeface="Verdana" panose="020B0604030504040204" pitchFamily="34" charset="0"/>
                <a:ea typeface="Verdana" panose="020B0604030504040204" pitchFamily="34" charset="0"/>
              </a:rPr>
              <a:t>Tap water </a:t>
            </a:r>
            <a:r>
              <a:rPr dirty="0">
                <a:latin typeface="Verdana" panose="020B0604030504040204" pitchFamily="34" charset="0"/>
                <a:ea typeface="Verdana" panose="020B0604030504040204" pitchFamily="34" charset="0"/>
              </a:rPr>
              <a:t>in the US is tightly regulated unlike </a:t>
            </a:r>
            <a:r>
              <a:rPr b="1" dirty="0">
                <a:latin typeface="Verdana" panose="020B0604030504040204" pitchFamily="34" charset="0"/>
                <a:ea typeface="Verdana" panose="020B0604030504040204" pitchFamily="34" charset="0"/>
              </a:rPr>
              <a:t>bottled water</a:t>
            </a:r>
          </a:p>
          <a:p>
            <a:pPr marL="297455" indent="-297455" defTabSz="387985">
              <a:spcBef>
                <a:spcPts val="2750"/>
              </a:spcBef>
              <a:defRPr sz="3759" b="1">
                <a:solidFill>
                  <a:srgbClr val="000000"/>
                </a:solidFill>
                <a:latin typeface="Arial"/>
                <a:ea typeface="Arial"/>
                <a:cs typeface="Arial"/>
                <a:sym typeface="Arial"/>
              </a:defRPr>
            </a:pPr>
            <a:r>
              <a:rPr dirty="0">
                <a:latin typeface="Verdana" panose="020B0604030504040204" pitchFamily="34" charset="0"/>
                <a:ea typeface="Verdana" panose="020B0604030504040204" pitchFamily="34" charset="0"/>
              </a:rPr>
              <a:t>Some estimate suggest that</a:t>
            </a:r>
            <a:r>
              <a:rPr dirty="0">
                <a:solidFill>
                  <a:schemeClr val="accent2">
                    <a:hueOff val="376119"/>
                    <a:satOff val="3650"/>
                    <a:lumOff val="-13970"/>
                  </a:schemeClr>
                </a:solidFill>
                <a:latin typeface="Verdana" panose="020B0604030504040204" pitchFamily="34" charset="0"/>
                <a:ea typeface="Verdana" panose="020B0604030504040204" pitchFamily="34" charset="0"/>
              </a:rPr>
              <a:t> </a:t>
            </a:r>
            <a:r>
              <a:rPr dirty="0">
                <a:solidFill>
                  <a:schemeClr val="accent5">
                    <a:satOff val="-10854"/>
                    <a:lumOff val="-10463"/>
                  </a:schemeClr>
                </a:solidFill>
                <a:latin typeface="Verdana" panose="020B0604030504040204" pitchFamily="34" charset="0"/>
                <a:ea typeface="Verdana" panose="020B0604030504040204" pitchFamily="34" charset="0"/>
                <a:hlinkClick r:id="rId2"/>
              </a:rPr>
              <a:t>up to two-thirds of bottled water in the US is repackaged tap water</a:t>
            </a:r>
          </a:p>
          <a:p>
            <a:pPr marL="297455" indent="-297455" defTabSz="387985">
              <a:spcBef>
                <a:spcPts val="2750"/>
              </a:spcBef>
              <a:defRPr sz="3759">
                <a:solidFill>
                  <a:srgbClr val="000000"/>
                </a:solidFill>
                <a:latin typeface="Arial"/>
                <a:ea typeface="Arial"/>
                <a:cs typeface="Arial"/>
                <a:sym typeface="Arial"/>
              </a:defRPr>
            </a:pPr>
            <a:r>
              <a:rPr b="1" dirty="0">
                <a:latin typeface="Verdana" panose="020B0604030504040204" pitchFamily="34" charset="0"/>
                <a:ea typeface="Verdana" panose="020B0604030504040204" pitchFamily="34" charset="0"/>
              </a:rPr>
              <a:t>Plastic bottles</a:t>
            </a:r>
            <a:r>
              <a:rPr dirty="0">
                <a:latin typeface="Verdana" panose="020B0604030504040204" pitchFamily="34" charset="0"/>
                <a:ea typeface="Verdana" panose="020B0604030504040204" pitchFamily="34" charset="0"/>
              </a:rPr>
              <a:t> are the </a:t>
            </a:r>
            <a:r>
              <a:rPr b="1" dirty="0">
                <a:latin typeface="Verdana" panose="020B0604030504040204" pitchFamily="34" charset="0"/>
                <a:ea typeface="Verdana" panose="020B0604030504040204" pitchFamily="34" charset="0"/>
              </a:rPr>
              <a:t>second most common ocean pollutant behind plastic bags</a:t>
            </a:r>
          </a:p>
          <a:p>
            <a:pPr marL="297455" indent="-297455" defTabSz="387985">
              <a:spcBef>
                <a:spcPts val="2750"/>
              </a:spcBef>
              <a:defRPr sz="3759">
                <a:solidFill>
                  <a:srgbClr val="000000"/>
                </a:solidFill>
                <a:latin typeface="Arial"/>
                <a:ea typeface="Arial"/>
                <a:cs typeface="Arial"/>
                <a:sym typeface="Arial"/>
              </a:defRPr>
            </a:pPr>
            <a:r>
              <a:rPr dirty="0">
                <a:latin typeface="Verdana" panose="020B0604030504040204" pitchFamily="34" charset="0"/>
                <a:ea typeface="Verdana" panose="020B0604030504040204" pitchFamily="34" charset="0"/>
              </a:rPr>
              <a:t>Most bottles end up in landfills or incinerators</a:t>
            </a:r>
          </a:p>
        </p:txBody>
      </p:sp>
      <p:pic>
        <p:nvPicPr>
          <p:cNvPr id="5" name="Picture 4">
            <a:extLst>
              <a:ext uri="{FF2B5EF4-FFF2-40B4-BE49-F238E27FC236}">
                <a16:creationId xmlns:a16="http://schemas.microsoft.com/office/drawing/2014/main" id="{603179B7-D842-2624-8801-804583EF99B9}"/>
              </a:ext>
            </a:extLst>
          </p:cNvPr>
          <p:cNvPicPr>
            <a:picLocks noChangeAspect="1"/>
          </p:cNvPicPr>
          <p:nvPr/>
        </p:nvPicPr>
        <p:blipFill>
          <a:blip r:embed="rId3"/>
          <a:stretch>
            <a:fillRect/>
          </a:stretch>
        </p:blipFill>
        <p:spPr>
          <a:xfrm>
            <a:off x="739211" y="2125161"/>
            <a:ext cx="5218494" cy="3775082"/>
          </a:xfrm>
          <a:prstGeom prst="rect">
            <a:avLst/>
          </a:prstGeom>
        </p:spPr>
      </p:pic>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BOTTLED WATER"/>
          <p:cNvSpPr txBox="1">
            <a:spLocks noGrp="1"/>
          </p:cNvSpPr>
          <p:nvPr>
            <p:ph type="title"/>
          </p:nvPr>
        </p:nvSpPr>
        <p:spPr>
          <a:prstGeom prst="rect">
            <a:avLst/>
          </a:prstGeom>
        </p:spPr>
        <p:txBody>
          <a:bodyPr/>
          <a:lstStyle>
            <a:lvl1pPr>
              <a:defRPr>
                <a:latin typeface="Arial"/>
                <a:ea typeface="Arial"/>
                <a:cs typeface="Arial"/>
                <a:sym typeface="Arial"/>
              </a:defRPr>
            </a:lvl1pPr>
          </a:lstStyle>
          <a:p>
            <a:r>
              <a:rPr dirty="0">
                <a:latin typeface="Verdana" panose="020B0604030504040204" pitchFamily="34" charset="0"/>
                <a:ea typeface="Verdana" panose="020B0604030504040204" pitchFamily="34" charset="0"/>
              </a:rPr>
              <a:t>BOTTLED WATER </a:t>
            </a:r>
          </a:p>
        </p:txBody>
      </p:sp>
      <p:sp>
        <p:nvSpPr>
          <p:cNvPr id="134" name="Bottled water can carry harmful chemicals from the bottle itself besides risk of contamination…"/>
          <p:cNvSpPr txBox="1">
            <a:spLocks noGrp="1"/>
          </p:cNvSpPr>
          <p:nvPr>
            <p:ph type="body" sz="half" idx="1"/>
          </p:nvPr>
        </p:nvSpPr>
        <p:spPr>
          <a:xfrm>
            <a:off x="5961685" y="1587101"/>
            <a:ext cx="5848350" cy="4955487"/>
          </a:xfrm>
          <a:prstGeom prst="rect">
            <a:avLst/>
          </a:prstGeom>
        </p:spPr>
        <p:txBody>
          <a:bodyPr>
            <a:normAutofit fontScale="55000" lnSpcReduction="20000"/>
          </a:bodyPr>
          <a:lstStyle/>
          <a:p>
            <a:pPr marL="316442" indent="-316442">
              <a:spcBef>
                <a:spcPts val="2950"/>
              </a:spcBef>
              <a:defRPr sz="4000">
                <a:solidFill>
                  <a:srgbClr val="000000"/>
                </a:solidFill>
                <a:latin typeface="Arial"/>
                <a:ea typeface="Arial"/>
                <a:cs typeface="Arial"/>
                <a:sym typeface="Arial"/>
              </a:defRPr>
            </a:pPr>
            <a:r>
              <a:rPr dirty="0">
                <a:latin typeface="Verdana" panose="020B0604030504040204" pitchFamily="34" charset="0"/>
                <a:ea typeface="Verdana" panose="020B0604030504040204" pitchFamily="34" charset="0"/>
              </a:rPr>
              <a:t>Bottled water can carry </a:t>
            </a:r>
            <a:r>
              <a:rPr b="1" dirty="0">
                <a:latin typeface="Verdana" panose="020B0604030504040204" pitchFamily="34" charset="0"/>
                <a:ea typeface="Verdana" panose="020B0604030504040204" pitchFamily="34" charset="0"/>
              </a:rPr>
              <a:t>harmful chemicals </a:t>
            </a:r>
            <a:r>
              <a:rPr dirty="0">
                <a:latin typeface="Verdana" panose="020B0604030504040204" pitchFamily="34" charset="0"/>
                <a:ea typeface="Verdana" panose="020B0604030504040204" pitchFamily="34" charset="0"/>
              </a:rPr>
              <a:t>from the bottle itself</a:t>
            </a:r>
            <a:r>
              <a:rPr dirty="0">
                <a:solidFill>
                  <a:srgbClr val="333333"/>
                </a:solidFill>
                <a:latin typeface="Verdana" panose="020B0604030504040204" pitchFamily="34" charset="0"/>
                <a:ea typeface="Verdana" panose="020B0604030504040204" pitchFamily="34" charset="0"/>
              </a:rPr>
              <a:t> besides risk of </a:t>
            </a:r>
            <a:r>
              <a:rPr b="1" dirty="0">
                <a:solidFill>
                  <a:srgbClr val="333333"/>
                </a:solidFill>
                <a:latin typeface="Verdana" panose="020B0604030504040204" pitchFamily="34" charset="0"/>
                <a:ea typeface="Verdana" panose="020B0604030504040204" pitchFamily="34" charset="0"/>
              </a:rPr>
              <a:t>contamination</a:t>
            </a:r>
          </a:p>
          <a:p>
            <a:pPr marL="316442" indent="-316442">
              <a:spcBef>
                <a:spcPts val="2950"/>
              </a:spcBef>
              <a:defRPr sz="4000">
                <a:solidFill>
                  <a:srgbClr val="000000"/>
                </a:solidFill>
                <a:latin typeface="Arial"/>
                <a:ea typeface="Arial"/>
                <a:cs typeface="Arial"/>
                <a:sym typeface="Arial"/>
              </a:defRPr>
            </a:pPr>
            <a:r>
              <a:rPr dirty="0">
                <a:latin typeface="Verdana" panose="020B0604030504040204" pitchFamily="34" charset="0"/>
                <a:ea typeface="Verdana" panose="020B0604030504040204" pitchFamily="34" charset="0"/>
              </a:rPr>
              <a:t>Micro or Nano-plastics can be carried to your liver, kidney and the brain</a:t>
            </a:r>
          </a:p>
          <a:p>
            <a:pPr marL="316442" indent="-316442">
              <a:spcBef>
                <a:spcPts val="2950"/>
              </a:spcBef>
              <a:defRPr sz="4000">
                <a:solidFill>
                  <a:srgbClr val="000000"/>
                </a:solidFill>
                <a:latin typeface="Arial"/>
                <a:ea typeface="Arial"/>
                <a:cs typeface="Arial"/>
                <a:sym typeface="Arial"/>
              </a:defRPr>
            </a:pPr>
            <a:r>
              <a:rPr dirty="0">
                <a:latin typeface="Verdana" panose="020B0604030504040204" pitchFamily="34" charset="0"/>
                <a:ea typeface="Verdana" panose="020B0604030504040204" pitchFamily="34" charset="0"/>
              </a:rPr>
              <a:t>Researchers have found plastic chemicals in the brain, heart, liver, kidney and lungs of the developing baby (pregnant mice)</a:t>
            </a:r>
          </a:p>
          <a:p>
            <a:pPr marL="316442" indent="-316442">
              <a:spcBef>
                <a:spcPts val="2950"/>
              </a:spcBef>
              <a:defRPr sz="4000">
                <a:solidFill>
                  <a:srgbClr val="000000"/>
                </a:solidFill>
                <a:latin typeface="Arial"/>
                <a:ea typeface="Arial"/>
                <a:cs typeface="Arial"/>
                <a:sym typeface="Arial"/>
              </a:defRPr>
            </a:pPr>
            <a:r>
              <a:rPr dirty="0">
                <a:latin typeface="Verdana" panose="020B0604030504040204" pitchFamily="34" charset="0"/>
                <a:ea typeface="Verdana" panose="020B0604030504040204" pitchFamily="34" charset="0"/>
              </a:rPr>
              <a:t>The long-term effects of these contaminants remain largely unknown</a:t>
            </a:r>
          </a:p>
        </p:txBody>
      </p:sp>
      <p:pic>
        <p:nvPicPr>
          <p:cNvPr id="5" name="Picture 4">
            <a:extLst>
              <a:ext uri="{FF2B5EF4-FFF2-40B4-BE49-F238E27FC236}">
                <a16:creationId xmlns:a16="http://schemas.microsoft.com/office/drawing/2014/main" id="{BC8DAF8A-88B4-7C3F-8F4D-A3E64985DE68}"/>
              </a:ext>
            </a:extLst>
          </p:cNvPr>
          <p:cNvPicPr>
            <a:picLocks noChangeAspect="1"/>
          </p:cNvPicPr>
          <p:nvPr/>
        </p:nvPicPr>
        <p:blipFill>
          <a:blip r:embed="rId2"/>
          <a:stretch>
            <a:fillRect/>
          </a:stretch>
        </p:blipFill>
        <p:spPr>
          <a:xfrm>
            <a:off x="737612" y="1975412"/>
            <a:ext cx="5110739" cy="3739025"/>
          </a:xfrm>
          <a:prstGeom prst="rect">
            <a:avLst/>
          </a:prstGeom>
        </p:spPr>
      </p:pic>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TAP or Bottled water"/>
          <p:cNvSpPr txBox="1">
            <a:spLocks noGrp="1"/>
          </p:cNvSpPr>
          <p:nvPr>
            <p:ph type="title"/>
          </p:nvPr>
        </p:nvSpPr>
        <p:spPr>
          <a:prstGeom prst="rect">
            <a:avLst/>
          </a:prstGeom>
        </p:spPr>
        <p:txBody>
          <a:bodyPr/>
          <a:lstStyle>
            <a:lvl1pPr>
              <a:defRPr>
                <a:latin typeface="Arial"/>
                <a:ea typeface="Arial"/>
                <a:cs typeface="Arial"/>
                <a:sym typeface="Arial"/>
              </a:defRPr>
            </a:lvl1pPr>
          </a:lstStyle>
          <a:p>
            <a:r>
              <a:rPr>
                <a:latin typeface="Verdana" panose="020B0604030504040204" pitchFamily="34" charset="0"/>
                <a:ea typeface="Verdana" panose="020B0604030504040204" pitchFamily="34" charset="0"/>
              </a:rPr>
              <a:t>TAP or Bottled water</a:t>
            </a:r>
          </a:p>
        </p:txBody>
      </p:sp>
      <p:sp>
        <p:nvSpPr>
          <p:cNvPr id="138" name="Microplastic contamination is associated with oxidative stress, immune system dysregulation, and changes in fat levels…"/>
          <p:cNvSpPr txBox="1">
            <a:spLocks noGrp="1"/>
          </p:cNvSpPr>
          <p:nvPr>
            <p:ph type="body" sz="half" idx="1"/>
          </p:nvPr>
        </p:nvSpPr>
        <p:spPr>
          <a:xfrm>
            <a:off x="6147503" y="2051050"/>
            <a:ext cx="5764395" cy="3975100"/>
          </a:xfrm>
          <a:prstGeom prst="rect">
            <a:avLst/>
          </a:prstGeom>
        </p:spPr>
        <p:txBody>
          <a:bodyPr>
            <a:normAutofit/>
          </a:bodyPr>
          <a:lstStyle/>
          <a:p>
            <a:pPr marL="316442" indent="-316442">
              <a:spcBef>
                <a:spcPts val="2950"/>
              </a:spcBef>
              <a:defRPr sz="4000">
                <a:solidFill>
                  <a:srgbClr val="000000"/>
                </a:solidFill>
                <a:latin typeface="Arial"/>
                <a:ea typeface="Arial"/>
                <a:cs typeface="Arial"/>
                <a:sym typeface="Arial"/>
              </a:defRPr>
            </a:pPr>
            <a:r>
              <a:rPr sz="2400" u="sng" dirty="0">
                <a:solidFill>
                  <a:srgbClr val="4896D2"/>
                </a:solidFill>
                <a:uFill>
                  <a:solidFill>
                    <a:srgbClr val="4896D2"/>
                  </a:solidFill>
                </a:uFill>
                <a:latin typeface="Verdana" panose="020B0604030504040204" pitchFamily="34" charset="0"/>
                <a:ea typeface="Verdana" panose="020B0604030504040204" pitchFamily="34" charset="0"/>
                <a:hlinkClick r:id="rId2"/>
              </a:rPr>
              <a:t>Microplastic</a:t>
            </a:r>
            <a:r>
              <a:rPr sz="2400" dirty="0">
                <a:latin typeface="Verdana" panose="020B0604030504040204" pitchFamily="34" charset="0"/>
                <a:ea typeface="Verdana" panose="020B0604030504040204" pitchFamily="34" charset="0"/>
              </a:rPr>
              <a:t> contamination is associated with oxidative stress, immune system dysregulation, and changes in </a:t>
            </a:r>
            <a:r>
              <a:rPr sz="2400" u="sng" dirty="0">
                <a:solidFill>
                  <a:srgbClr val="4896D2"/>
                </a:solidFill>
                <a:uFill>
                  <a:solidFill>
                    <a:srgbClr val="4896D2"/>
                  </a:solidFill>
                </a:uFill>
                <a:latin typeface="Verdana" panose="020B0604030504040204" pitchFamily="34" charset="0"/>
                <a:ea typeface="Verdana" panose="020B0604030504040204" pitchFamily="34" charset="0"/>
                <a:hlinkClick r:id="rId3"/>
              </a:rPr>
              <a:t>fat levels</a:t>
            </a:r>
          </a:p>
          <a:p>
            <a:pPr marL="316442" indent="-316442">
              <a:spcBef>
                <a:spcPts val="2950"/>
              </a:spcBef>
              <a:defRPr sz="4000">
                <a:solidFill>
                  <a:srgbClr val="000000"/>
                </a:solidFill>
                <a:latin typeface="Arial"/>
                <a:ea typeface="Arial"/>
                <a:cs typeface="Arial"/>
                <a:sym typeface="Arial"/>
              </a:defRPr>
            </a:pPr>
            <a:r>
              <a:rPr sz="2400" dirty="0">
                <a:latin typeface="Verdana" panose="020B0604030504040204" pitchFamily="34" charset="0"/>
                <a:ea typeface="Verdana" panose="020B0604030504040204" pitchFamily="34" charset="0"/>
              </a:rPr>
              <a:t>Bottled water can be on average 1,000 times more expensive than tap water. </a:t>
            </a:r>
          </a:p>
        </p:txBody>
      </p:sp>
      <p:pic>
        <p:nvPicPr>
          <p:cNvPr id="5" name="Picture 4">
            <a:extLst>
              <a:ext uri="{FF2B5EF4-FFF2-40B4-BE49-F238E27FC236}">
                <a16:creationId xmlns:a16="http://schemas.microsoft.com/office/drawing/2014/main" id="{40F05278-8010-0A6C-350C-19BEDFEF4CB7}"/>
              </a:ext>
            </a:extLst>
          </p:cNvPr>
          <p:cNvPicPr>
            <a:picLocks noChangeAspect="1"/>
          </p:cNvPicPr>
          <p:nvPr/>
        </p:nvPicPr>
        <p:blipFill>
          <a:blip r:embed="rId4"/>
          <a:stretch>
            <a:fillRect/>
          </a:stretch>
        </p:blipFill>
        <p:spPr>
          <a:xfrm>
            <a:off x="476250" y="2446880"/>
            <a:ext cx="5809510" cy="3183440"/>
          </a:xfrm>
          <a:prstGeom prst="rect">
            <a:avLst/>
          </a:prstGeom>
        </p:spPr>
      </p:pic>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The Solution"/>
          <p:cNvSpPr txBox="1">
            <a:spLocks noGrp="1"/>
          </p:cNvSpPr>
          <p:nvPr>
            <p:ph type="title"/>
          </p:nvPr>
        </p:nvSpPr>
        <p:spPr>
          <a:prstGeom prst="rect">
            <a:avLst/>
          </a:prstGeom>
        </p:spPr>
        <p:txBody>
          <a:bodyPr/>
          <a:lstStyle>
            <a:lvl1pPr>
              <a:defRPr>
                <a:latin typeface="Arial"/>
                <a:ea typeface="Arial"/>
                <a:cs typeface="Arial"/>
                <a:sym typeface="Arial"/>
              </a:defRPr>
            </a:lvl1pPr>
          </a:lstStyle>
          <a:p>
            <a:r>
              <a:rPr>
                <a:latin typeface="Verdana" panose="020B0604030504040204" pitchFamily="34" charset="0"/>
                <a:ea typeface="Verdana" panose="020B0604030504040204" pitchFamily="34" charset="0"/>
              </a:rPr>
              <a:t>The Solution </a:t>
            </a:r>
          </a:p>
        </p:txBody>
      </p:sp>
      <p:sp>
        <p:nvSpPr>
          <p:cNvPr id="142" name="The solution is to switch to reusable, refillable water bottles and drink filtered tap water…"/>
          <p:cNvSpPr txBox="1">
            <a:spLocks noGrp="1"/>
          </p:cNvSpPr>
          <p:nvPr>
            <p:ph type="body" sz="half" idx="1"/>
          </p:nvPr>
        </p:nvSpPr>
        <p:spPr>
          <a:xfrm>
            <a:off x="6147503" y="2051050"/>
            <a:ext cx="5764395" cy="3975100"/>
          </a:xfrm>
          <a:prstGeom prst="rect">
            <a:avLst/>
          </a:prstGeom>
        </p:spPr>
        <p:txBody>
          <a:bodyPr>
            <a:normAutofit fontScale="62500" lnSpcReduction="20000"/>
          </a:bodyPr>
          <a:lstStyle/>
          <a:p>
            <a:pPr marL="316442" indent="-316442">
              <a:spcBef>
                <a:spcPts val="2950"/>
              </a:spcBef>
              <a:defRPr sz="4000">
                <a:solidFill>
                  <a:srgbClr val="000000"/>
                </a:solidFill>
                <a:latin typeface="Arial"/>
                <a:ea typeface="Arial"/>
                <a:cs typeface="Arial"/>
                <a:sym typeface="Arial"/>
              </a:defRPr>
            </a:pPr>
            <a:r>
              <a:rPr dirty="0">
                <a:latin typeface="Verdana" panose="020B0604030504040204" pitchFamily="34" charset="0"/>
                <a:ea typeface="Verdana" panose="020B0604030504040204" pitchFamily="34" charset="0"/>
              </a:rPr>
              <a:t>The solution is to switch to reusable, refillable water bottles and drink filtered tap water</a:t>
            </a:r>
          </a:p>
          <a:p>
            <a:pPr marL="316442" indent="-316442">
              <a:spcBef>
                <a:spcPts val="2950"/>
              </a:spcBef>
              <a:defRPr sz="4000">
                <a:solidFill>
                  <a:srgbClr val="000000"/>
                </a:solidFill>
                <a:latin typeface="Arial"/>
                <a:ea typeface="Arial"/>
                <a:cs typeface="Arial"/>
                <a:sym typeface="Arial"/>
              </a:defRPr>
            </a:pPr>
            <a:r>
              <a:rPr dirty="0">
                <a:latin typeface="Verdana" panose="020B0604030504040204" pitchFamily="34" charset="0"/>
                <a:ea typeface="Verdana" panose="020B0604030504040204" pitchFamily="34" charset="0"/>
              </a:rPr>
              <a:t>Install Water cooler and fountains in your Mosques, </a:t>
            </a:r>
            <a:r>
              <a:rPr lang="en-US" dirty="0">
                <a:latin typeface="Verdana" panose="020B0604030504040204" pitchFamily="34" charset="0"/>
                <a:ea typeface="Verdana" panose="020B0604030504040204" pitchFamily="34" charset="0"/>
              </a:rPr>
              <a:t>gyms</a:t>
            </a:r>
            <a:r>
              <a:rPr dirty="0">
                <a:latin typeface="Verdana" panose="020B0604030504040204" pitchFamily="34" charset="0"/>
                <a:ea typeface="Verdana" panose="020B0604030504040204" pitchFamily="34" charset="0"/>
              </a:rPr>
              <a:t> and community Centers</a:t>
            </a:r>
          </a:p>
          <a:p>
            <a:pPr marL="316442" indent="-316442">
              <a:spcBef>
                <a:spcPts val="2950"/>
              </a:spcBef>
              <a:defRPr sz="4000">
                <a:solidFill>
                  <a:srgbClr val="000000"/>
                </a:solidFill>
                <a:latin typeface="Arial"/>
                <a:ea typeface="Arial"/>
                <a:cs typeface="Arial"/>
                <a:sym typeface="Arial"/>
              </a:defRPr>
            </a:pPr>
            <a:r>
              <a:rPr dirty="0">
                <a:latin typeface="Verdana" panose="020B0604030504040204" pitchFamily="34" charset="0"/>
                <a:ea typeface="Verdana" panose="020B0604030504040204" pitchFamily="34" charset="0"/>
              </a:rPr>
              <a:t>Your Qaid Health is ready to help. Please contact </a:t>
            </a:r>
            <a:r>
              <a:rPr u="sng" dirty="0">
                <a:latin typeface="Verdana" panose="020B0604030504040204" pitchFamily="34" charset="0"/>
                <a:ea typeface="Verdana" panose="020B0604030504040204" pitchFamily="34" charset="0"/>
                <a:hlinkClick r:id="rId2"/>
              </a:rPr>
              <a:t>qaid.health@ansarusa.org</a:t>
            </a:r>
            <a:r>
              <a:rPr dirty="0">
                <a:latin typeface="Verdana" panose="020B0604030504040204" pitchFamily="34" charset="0"/>
                <a:ea typeface="Verdana" panose="020B0604030504040204" pitchFamily="34" charset="0"/>
              </a:rPr>
              <a:t> </a:t>
            </a:r>
          </a:p>
        </p:txBody>
      </p:sp>
      <p:pic>
        <p:nvPicPr>
          <p:cNvPr id="5" name="Picture 4">
            <a:extLst>
              <a:ext uri="{FF2B5EF4-FFF2-40B4-BE49-F238E27FC236}">
                <a16:creationId xmlns:a16="http://schemas.microsoft.com/office/drawing/2014/main" id="{761FED37-B55F-10EF-BB1A-37C9EBEAC378}"/>
              </a:ext>
            </a:extLst>
          </p:cNvPr>
          <p:cNvPicPr>
            <a:picLocks noChangeAspect="1"/>
          </p:cNvPicPr>
          <p:nvPr/>
        </p:nvPicPr>
        <p:blipFill>
          <a:blip r:embed="rId3"/>
          <a:stretch>
            <a:fillRect/>
          </a:stretch>
        </p:blipFill>
        <p:spPr>
          <a:xfrm>
            <a:off x="859554" y="2247818"/>
            <a:ext cx="4969403" cy="3551097"/>
          </a:xfrm>
          <a:prstGeom prst="rect">
            <a:avLst/>
          </a:prstGeom>
        </p:spPr>
      </p:pic>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5BA796A-C1DD-DE62-26E4-1419E9B5312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E13E853-4F34-6073-1E5F-C6119CDA16E4}"/>
              </a:ext>
            </a:extLst>
          </p:cNvPr>
          <p:cNvSpPr>
            <a:spLocks noGrp="1"/>
          </p:cNvSpPr>
          <p:nvPr>
            <p:ph type="sldNum" sz="quarter" idx="12"/>
          </p:nvPr>
        </p:nvSpPr>
        <p:spPr/>
        <p:txBody>
          <a:bodyPr/>
          <a:lstStyle/>
          <a:p>
            <a:fld id="{A765CC5E-8052-F244-B94C-173FF7AA6EEC}" type="slidenum">
              <a:rPr lang="en-US" smtClean="0"/>
              <a:t>31</a:t>
            </a:fld>
            <a:endParaRPr lang="en-US"/>
          </a:p>
        </p:txBody>
      </p:sp>
      <p:sp>
        <p:nvSpPr>
          <p:cNvPr id="4" name="TextBox 3">
            <a:extLst>
              <a:ext uri="{FF2B5EF4-FFF2-40B4-BE49-F238E27FC236}">
                <a16:creationId xmlns:a16="http://schemas.microsoft.com/office/drawing/2014/main" id="{0E029BBC-6DD2-D0F4-D27B-BAAC9BA6B190}"/>
              </a:ext>
            </a:extLst>
          </p:cNvPr>
          <p:cNvSpPr txBox="1"/>
          <p:nvPr/>
        </p:nvSpPr>
        <p:spPr>
          <a:xfrm>
            <a:off x="6257926" y="-35398"/>
            <a:ext cx="5934074" cy="461665"/>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Local Majlis Time</a:t>
            </a:r>
          </a:p>
        </p:txBody>
      </p:sp>
      <p:sp>
        <p:nvSpPr>
          <p:cNvPr id="5" name="TextBox 4">
            <a:extLst>
              <a:ext uri="{FF2B5EF4-FFF2-40B4-BE49-F238E27FC236}">
                <a16:creationId xmlns:a16="http://schemas.microsoft.com/office/drawing/2014/main" id="{B2DBFA1E-6696-D692-CAAD-6B626981B32B}"/>
              </a:ext>
            </a:extLst>
          </p:cNvPr>
          <p:cNvSpPr txBox="1"/>
          <p:nvPr/>
        </p:nvSpPr>
        <p:spPr>
          <a:xfrm>
            <a:off x="279832" y="1362367"/>
            <a:ext cx="7580946" cy="2554545"/>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Sign-up for TAQWA Quran classes via the following link</a:t>
            </a:r>
            <a:b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b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hlinkClick r:id="rId3"/>
              </a:rPr>
              <a:t>https://www.altaqwa.us/registration/</a:t>
            </a: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Sign-up for Waqf e Ardhi via the following link</a:t>
            </a:r>
            <a:b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b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hlinkClick r:id="rId4"/>
              </a:rPr>
              <a:t>https://tinyurl.com/WaqfeArdhiSignup</a:t>
            </a: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a:t>
            </a:r>
            <a:endParaRPr kumimoji="0" lang="ur-PK"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Murabbi Sahib’s Comments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Reminders/announcements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Du’a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Adjourn</a:t>
            </a:r>
          </a:p>
        </p:txBody>
      </p:sp>
      <p:sp>
        <p:nvSpPr>
          <p:cNvPr id="6" name="TextBox 5">
            <a:extLst>
              <a:ext uri="{FF2B5EF4-FFF2-40B4-BE49-F238E27FC236}">
                <a16:creationId xmlns:a16="http://schemas.microsoft.com/office/drawing/2014/main" id="{28A8A0EB-8C5E-6C60-2AE9-813E5F1F0521}"/>
              </a:ext>
            </a:extLst>
          </p:cNvPr>
          <p:cNvSpPr txBox="1"/>
          <p:nvPr/>
        </p:nvSpPr>
        <p:spPr>
          <a:xfrm>
            <a:off x="1353821" y="4326452"/>
            <a:ext cx="7973059" cy="156966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Jazakumullah for Participating!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If you enjoyed it, please convey to those brothers who are not here today!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Please take a moment to provide your feedback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hlinkClick r:id="rId5"/>
              </a:rPr>
              <a:t>https://tinyurl.com/TalimDeckFeedback</a:t>
            </a:r>
            <a:endParaRPr kumimoji="0" lang="en-US" sz="16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pic>
        <p:nvPicPr>
          <p:cNvPr id="7" name="Picture 6">
            <a:extLst>
              <a:ext uri="{FF2B5EF4-FFF2-40B4-BE49-F238E27FC236}">
                <a16:creationId xmlns:a16="http://schemas.microsoft.com/office/drawing/2014/main" id="{018E97DA-C179-681B-A6C7-8316925EAA55}"/>
              </a:ext>
            </a:extLst>
          </p:cNvPr>
          <p:cNvPicPr>
            <a:picLocks noChangeAspect="1"/>
          </p:cNvPicPr>
          <p:nvPr/>
        </p:nvPicPr>
        <p:blipFill>
          <a:blip r:embed="rId6"/>
          <a:stretch>
            <a:fillRect/>
          </a:stretch>
        </p:blipFill>
        <p:spPr>
          <a:xfrm>
            <a:off x="10184429" y="998860"/>
            <a:ext cx="1582437" cy="1634534"/>
          </a:xfrm>
          <a:prstGeom prst="rect">
            <a:avLst/>
          </a:prstGeom>
        </p:spPr>
      </p:pic>
      <p:sp>
        <p:nvSpPr>
          <p:cNvPr id="8" name="TextBox 7">
            <a:extLst>
              <a:ext uri="{FF2B5EF4-FFF2-40B4-BE49-F238E27FC236}">
                <a16:creationId xmlns:a16="http://schemas.microsoft.com/office/drawing/2014/main" id="{926F49A0-FA46-1177-F235-DCAAE68A0AC5}"/>
              </a:ext>
            </a:extLst>
          </p:cNvPr>
          <p:cNvSpPr txBox="1"/>
          <p:nvPr/>
        </p:nvSpPr>
        <p:spPr>
          <a:xfrm>
            <a:off x="10184428" y="2781066"/>
            <a:ext cx="1582437" cy="523220"/>
          </a:xfrm>
          <a:prstGeom prst="rect">
            <a:avLst/>
          </a:prstGeom>
          <a:noFill/>
          <a:ln w="254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Waqf e Ardhi Sign-up</a:t>
            </a:r>
          </a:p>
        </p:txBody>
      </p:sp>
      <p:pic>
        <p:nvPicPr>
          <p:cNvPr id="9" name="Picture 8">
            <a:extLst>
              <a:ext uri="{FF2B5EF4-FFF2-40B4-BE49-F238E27FC236}">
                <a16:creationId xmlns:a16="http://schemas.microsoft.com/office/drawing/2014/main" id="{A3EB6397-891F-1720-6090-1FF7D6CD2CEB}"/>
              </a:ext>
            </a:extLst>
          </p:cNvPr>
          <p:cNvPicPr>
            <a:picLocks noChangeAspect="1"/>
          </p:cNvPicPr>
          <p:nvPr/>
        </p:nvPicPr>
        <p:blipFill>
          <a:blip r:embed="rId7"/>
          <a:stretch>
            <a:fillRect/>
          </a:stretch>
        </p:blipFill>
        <p:spPr>
          <a:xfrm>
            <a:off x="10184429" y="3916912"/>
            <a:ext cx="1727739" cy="1748472"/>
          </a:xfrm>
          <a:prstGeom prst="rect">
            <a:avLst/>
          </a:prstGeom>
        </p:spPr>
      </p:pic>
      <p:sp>
        <p:nvSpPr>
          <p:cNvPr id="10" name="TextBox 9">
            <a:extLst>
              <a:ext uri="{FF2B5EF4-FFF2-40B4-BE49-F238E27FC236}">
                <a16:creationId xmlns:a16="http://schemas.microsoft.com/office/drawing/2014/main" id="{9E23C1FD-0BA1-AF23-7BD6-4D3E9976C274}"/>
              </a:ext>
            </a:extLst>
          </p:cNvPr>
          <p:cNvSpPr txBox="1"/>
          <p:nvPr/>
        </p:nvSpPr>
        <p:spPr>
          <a:xfrm>
            <a:off x="10184429" y="5859140"/>
            <a:ext cx="1727739" cy="307777"/>
          </a:xfrm>
          <a:prstGeom prst="rect">
            <a:avLst/>
          </a:prstGeom>
          <a:noFill/>
          <a:ln w="254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Feedback</a:t>
            </a:r>
          </a:p>
        </p:txBody>
      </p:sp>
    </p:spTree>
    <p:extLst>
      <p:ext uri="{BB962C8B-B14F-4D97-AF65-F5344CB8AC3E}">
        <p14:creationId xmlns:p14="http://schemas.microsoft.com/office/powerpoint/2010/main" val="3081500598"/>
      </p:ext>
    </p:extLst>
  </p:cSld>
  <p:clrMapOvr>
    <a:masterClrMapping/>
  </p:clrMapOvr>
</p:sld>
</file>

<file path=ppt/theme/_rels/theme3.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New_Template3">
  <a:themeElements>
    <a:clrScheme name="New_Template3">
      <a:dk1>
        <a:srgbClr val="606060"/>
      </a:dk1>
      <a:lt1>
        <a:srgbClr val="006060"/>
      </a:lt1>
      <a:dk2>
        <a:srgbClr val="5B5854"/>
      </a:dk2>
      <a:lt2>
        <a:srgbClr val="C9C3BA"/>
      </a:lt2>
      <a:accent1>
        <a:srgbClr val="708CA5"/>
      </a:accent1>
      <a:accent2>
        <a:srgbClr val="80A7A7"/>
      </a:accent2>
      <a:accent3>
        <a:srgbClr val="98A66D"/>
      </a:accent3>
      <a:accent4>
        <a:srgbClr val="CF9E5B"/>
      </a:accent4>
      <a:accent5>
        <a:srgbClr val="C87C6D"/>
      </a:accent5>
      <a:accent6>
        <a:srgbClr val="837B9A"/>
      </a:accent6>
      <a:hlink>
        <a:srgbClr val="0000FF"/>
      </a:hlink>
      <a:folHlink>
        <a:srgbClr val="FF00FF"/>
      </a:folHlink>
    </a:clrScheme>
    <a:fontScheme name="New_Template3">
      <a:majorFont>
        <a:latin typeface="Gill Sans Light"/>
        <a:ea typeface="Gill Sans Light"/>
        <a:cs typeface="Gill Sans Light"/>
      </a:majorFont>
      <a:minorFont>
        <a:latin typeface="Gill Sans"/>
        <a:ea typeface="Gill Sans"/>
        <a:cs typeface="Gill Sans"/>
      </a:minorFont>
    </a:fontScheme>
    <a:fmtScheme name="New_Template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dir="5400000" rotWithShape="0">
              <a:srgbClr val="000000">
                <a:alpha val="60000"/>
              </a:srgbClr>
            </a:outerShdw>
          </a:effectLst>
        </a:effectStyle>
        <a:effectStyle>
          <a:effectLst>
            <a:outerShdw blurRad="50800" dist="25400" dir="5400000" rotWithShape="0">
              <a:srgbClr val="000000">
                <a:alpha val="6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outerShdw blurRad="25400" dist="12700" dir="5400000" rotWithShape="0">
                <a:srgbClr val="000000">
                  <a:alpha val="50000"/>
                </a:srgbClr>
              </a:outerShdw>
            </a:effectLst>
            <a:uFillTx/>
            <a:latin typeface="+mn-lt"/>
            <a:ea typeface="+mn-ea"/>
            <a:cs typeface="+mn-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8100" cap="flat">
          <a:solidFill>
            <a:srgbClr val="6F6A5A"/>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606060"/>
            </a:solidFill>
            <a:effectLst/>
            <a:uFillTx/>
            <a:latin typeface="+mn-lt"/>
            <a:ea typeface="+mn-ea"/>
            <a:cs typeface="+mn-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53381</TotalTime>
  <Words>2426</Words>
  <Application>Microsoft Office PowerPoint</Application>
  <PresentationFormat>Widescreen</PresentationFormat>
  <Paragraphs>191</Paragraphs>
  <Slides>31</Slides>
  <Notes>1</Notes>
  <HiddenSlides>0</HiddenSlides>
  <MMClips>1</MMClips>
  <ScaleCrop>false</ScaleCrop>
  <HeadingPairs>
    <vt:vector size="6" baseType="variant">
      <vt:variant>
        <vt:lpstr>Fonts Used</vt:lpstr>
      </vt:variant>
      <vt:variant>
        <vt:i4>13</vt:i4>
      </vt:variant>
      <vt:variant>
        <vt:lpstr>Theme</vt:lpstr>
      </vt:variant>
      <vt:variant>
        <vt:i4>3</vt:i4>
      </vt:variant>
      <vt:variant>
        <vt:lpstr>Slide Titles</vt:lpstr>
      </vt:variant>
      <vt:variant>
        <vt:i4>31</vt:i4>
      </vt:variant>
    </vt:vector>
  </HeadingPairs>
  <TitlesOfParts>
    <vt:vector size="47" baseType="lpstr">
      <vt:lpstr>Aptos</vt:lpstr>
      <vt:lpstr>Aptos Display</vt:lpstr>
      <vt:lpstr>Arabic Typesetting</vt:lpstr>
      <vt:lpstr>Arial</vt:lpstr>
      <vt:lpstr>Calibri</vt:lpstr>
      <vt:lpstr>Gill Sans</vt:lpstr>
      <vt:lpstr>Gill Sans Light</vt:lpstr>
      <vt:lpstr>Helvetica</vt:lpstr>
      <vt:lpstr>Ink Free</vt:lpstr>
      <vt:lpstr>Noto Nastaliq Urdu Medium</vt:lpstr>
      <vt:lpstr>Noto Nastaliq Urdu SemiBold</vt:lpstr>
      <vt:lpstr>Urdu Typesetting</vt:lpstr>
      <vt:lpstr>Verdana</vt:lpstr>
      <vt:lpstr>Office Theme</vt:lpstr>
      <vt:lpstr>1_Office Theme</vt:lpstr>
      <vt:lpstr>New_Template3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environment pollution</vt:lpstr>
      <vt:lpstr>BOTTLED WATER </vt:lpstr>
      <vt:lpstr>TAP or Bottled water</vt:lpstr>
      <vt:lpstr>The Solution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Naveed M</dc:creator>
  <cp:lastModifiedBy>Nasir Bukhari</cp:lastModifiedBy>
  <cp:revision>135</cp:revision>
  <dcterms:created xsi:type="dcterms:W3CDTF">2024-12-05T17:25:45Z</dcterms:created>
  <dcterms:modified xsi:type="dcterms:W3CDTF">2025-06-25T04:15:09Z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5d47762-d1c3-476b-91fd-63cae19eaafb_Enabled">
    <vt:lpwstr>true</vt:lpwstr>
  </property>
  <property fmtid="{D5CDD505-2E9C-101B-9397-08002B2CF9AE}" pid="3" name="MSIP_Label_d5d47762-d1c3-476b-91fd-63cae19eaafb_SetDate">
    <vt:lpwstr>2024-12-11T10:32:16Z</vt:lpwstr>
  </property>
  <property fmtid="{D5CDD505-2E9C-101B-9397-08002B2CF9AE}" pid="4" name="MSIP_Label_d5d47762-d1c3-476b-91fd-63cae19eaafb_Method">
    <vt:lpwstr>Standard</vt:lpwstr>
  </property>
  <property fmtid="{D5CDD505-2E9C-101B-9397-08002B2CF9AE}" pid="5" name="MSIP_Label_d5d47762-d1c3-476b-91fd-63cae19eaafb_Name">
    <vt:lpwstr>d5d47762-d1c3-476b-91fd-63cae19eaafb</vt:lpwstr>
  </property>
  <property fmtid="{D5CDD505-2E9C-101B-9397-08002B2CF9AE}" pid="6" name="MSIP_Label_d5d47762-d1c3-476b-91fd-63cae19eaafb_SiteId">
    <vt:lpwstr>8e61d5fe-7749-4e76-88ee-6d8799ae8143</vt:lpwstr>
  </property>
  <property fmtid="{D5CDD505-2E9C-101B-9397-08002B2CF9AE}" pid="7" name="MSIP_Label_d5d47762-d1c3-476b-91fd-63cae19eaafb_ActionId">
    <vt:lpwstr>1f12defe-ae79-4407-a468-6afd91e14663</vt:lpwstr>
  </property>
  <property fmtid="{D5CDD505-2E9C-101B-9397-08002B2CF9AE}" pid="8" name="MSIP_Label_d5d47762-d1c3-476b-91fd-63cae19eaafb_ContentBits">
    <vt:lpwstr>0</vt:lpwstr>
  </property>
</Properties>
</file>